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2"/>
  </p:notes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</p:sldIdLst>
  <p:sldSz cx="9753600" cy="73152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imes New Roman" charset="1" panose="02030502070405020303"/>
      <p:regular r:id="rId10"/>
    </p:embeddedFont>
    <p:embeddedFont>
      <p:font typeface="Times New Roman Bold" charset="1" panose="02030802070405020303"/>
      <p:regular r:id="rId11"/>
    </p:embeddedFont>
    <p:embeddedFont>
      <p:font typeface="Times New Roman Italics" charset="1" panose="02030502070405090303"/>
      <p:regular r:id="rId12"/>
    </p:embeddedFont>
    <p:embeddedFont>
      <p:font typeface="Times New Roman Bold Italics" charset="1" panose="02030802070405090303"/>
      <p:regular r:id="rId13"/>
    </p:embeddedFont>
    <p:embeddedFont>
      <p:font typeface="Times New Roman Medium" charset="1" panose="02030502070405020303"/>
      <p:regular r:id="rId14"/>
    </p:embeddedFont>
    <p:embeddedFont>
      <p:font typeface="Times New Roman Medium Italics" charset="1" panose="02030502070405090303"/>
      <p:regular r:id="rId15"/>
    </p:embeddedFont>
    <p:embeddedFont>
      <p:font typeface="Times New Roman Semi-Bold" charset="1" panose="02030702070405020303"/>
      <p:regular r:id="rId16"/>
    </p:embeddedFont>
    <p:embeddedFont>
      <p:font typeface="Times New Roman Semi-Bold Italics" charset="1" panose="02030702070405090303"/>
      <p:regular r:id="rId17"/>
    </p:embeddedFont>
    <p:embeddedFont>
      <p:font typeface="Times New Roman Ultra-Bold" charset="1" panose="020309020704050203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33" Target="slides/slide15.xml" Type="http://schemas.openxmlformats.org/officeDocument/2006/relationships/slide"/><Relationship Id="rId34" Target="slides/slide16.xml" Type="http://schemas.openxmlformats.org/officeDocument/2006/relationships/slide"/><Relationship Id="rId35" Target="slides/slide17.xml" Type="http://schemas.openxmlformats.org/officeDocument/2006/relationships/slide"/><Relationship Id="rId36" Target="slides/slide18.xml" Type="http://schemas.openxmlformats.org/officeDocument/2006/relationships/slide"/><Relationship Id="rId37" Target="slides/slide19.xml" Type="http://schemas.openxmlformats.org/officeDocument/2006/relationships/slide"/><Relationship Id="rId38" Target="slides/slide20.xml" Type="http://schemas.openxmlformats.org/officeDocument/2006/relationships/slide"/><Relationship Id="rId39" Target="slides/slide21.xml" Type="http://schemas.openxmlformats.org/officeDocument/2006/relationships/slide"/><Relationship Id="rId4" Target="theme/theme1.xml" Type="http://schemas.openxmlformats.org/officeDocument/2006/relationships/theme"/><Relationship Id="rId40" Target="slides/slide22.xml" Type="http://schemas.openxmlformats.org/officeDocument/2006/relationships/slide"/><Relationship Id="rId41" Target="slides/slide23.xml" Type="http://schemas.openxmlformats.org/officeDocument/2006/relationships/slide"/><Relationship Id="rId42" Target="slides/slide24.xml" Type="http://schemas.openxmlformats.org/officeDocument/2006/relationships/slide"/><Relationship Id="rId43" Target="slides/slide25.xml" Type="http://schemas.openxmlformats.org/officeDocument/2006/relationships/slide"/><Relationship Id="rId44" Target="slides/slide26.xml" Type="http://schemas.openxmlformats.org/officeDocument/2006/relationships/slide"/><Relationship Id="rId45" Target="slides/slide27.xml" Type="http://schemas.openxmlformats.org/officeDocument/2006/relationships/slide"/><Relationship Id="rId46" Target="slides/slide28.xml" Type="http://schemas.openxmlformats.org/officeDocument/2006/relationships/slide"/><Relationship Id="rId47" Target="slides/slide29.xml" Type="http://schemas.openxmlformats.org/officeDocument/2006/relationships/slide"/><Relationship Id="rId48" Target="slides/slide30.xml" Type="http://schemas.openxmlformats.org/officeDocument/2006/relationships/slide"/><Relationship Id="rId49" Target="slides/slide31.xml" Type="http://schemas.openxmlformats.org/officeDocument/2006/relationships/slide"/><Relationship Id="rId5" Target="tableStyles.xml" Type="http://schemas.openxmlformats.org/officeDocument/2006/relationships/tableStyles"/><Relationship Id="rId50" Target="slides/slide32.xml" Type="http://schemas.openxmlformats.org/officeDocument/2006/relationships/slide"/><Relationship Id="rId51" Target="slides/slide33.xml" Type="http://schemas.openxmlformats.org/officeDocument/2006/relationships/slide"/><Relationship Id="rId52" Target="notesMasters/notesMaster1.xml" Type="http://schemas.openxmlformats.org/officeDocument/2006/relationships/notesMaster"/><Relationship Id="rId53" Target="theme/theme2.xml" Type="http://schemas.openxmlformats.org/officeDocument/2006/relationships/theme"/><Relationship Id="rId54" Target="notesSlides/notesSlide1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jpeg" Type="http://schemas.openxmlformats.org/officeDocument/2006/relationships/image"/><Relationship Id="rId4" Target="../media/VAF7kFYU3S4.mp4" Type="http://schemas.openxmlformats.org/officeDocument/2006/relationships/video"/><Relationship Id="rId5" Target="../media/VAF7kFYU3S4.mp4" Type="http://schemas.microsoft.com/office/2007/relationships/media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VAF7qEcAmy8.mp4" Type="http://schemas.openxmlformats.org/officeDocument/2006/relationships/video"/><Relationship Id="rId4" Target="../media/VAF7qEcAmy8.mp4" Type="http://schemas.microsoft.com/office/2007/relationships/media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141" y="61627"/>
            <a:ext cx="9773901" cy="1535258"/>
            <a:chOff x="0" y="0"/>
            <a:chExt cx="13031868" cy="20470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1978" cy="2021332"/>
            </a:xfrm>
            <a:custGeom>
              <a:avLst/>
              <a:gdLst/>
              <a:ahLst/>
              <a:cxnLst/>
              <a:rect r="r" b="b" t="t" l="l"/>
              <a:pathLst>
                <a:path h="2021332" w="13031978">
                  <a:moveTo>
                    <a:pt x="13018263" y="27051"/>
                  </a:moveTo>
                  <a:lnTo>
                    <a:pt x="13589" y="27051"/>
                  </a:lnTo>
                  <a:lnTo>
                    <a:pt x="13589" y="13589"/>
                  </a:lnTo>
                  <a:lnTo>
                    <a:pt x="27051" y="13589"/>
                  </a:lnTo>
                  <a:lnTo>
                    <a:pt x="27051" y="1633347"/>
                  </a:lnTo>
                  <a:lnTo>
                    <a:pt x="13589" y="1633347"/>
                  </a:lnTo>
                  <a:lnTo>
                    <a:pt x="13589" y="1619758"/>
                  </a:lnTo>
                  <a:cubicBezTo>
                    <a:pt x="2812415" y="1619758"/>
                    <a:pt x="4406773" y="1734058"/>
                    <a:pt x="5833237" y="1836420"/>
                  </a:cubicBezTo>
                  <a:cubicBezTo>
                    <a:pt x="6987921" y="1919224"/>
                    <a:pt x="8032242" y="1994154"/>
                    <a:pt x="9516618" y="1994154"/>
                  </a:cubicBezTo>
                  <a:cubicBezTo>
                    <a:pt x="10459212" y="1994154"/>
                    <a:pt x="11579225" y="1963928"/>
                    <a:pt x="13017627" y="1886331"/>
                  </a:cubicBezTo>
                  <a:lnTo>
                    <a:pt x="13018390" y="1899920"/>
                  </a:lnTo>
                  <a:lnTo>
                    <a:pt x="13004800" y="1899920"/>
                  </a:lnTo>
                  <a:lnTo>
                    <a:pt x="13004800" y="13589"/>
                  </a:lnTo>
                  <a:lnTo>
                    <a:pt x="13018390" y="13589"/>
                  </a:lnTo>
                  <a:lnTo>
                    <a:pt x="13018390" y="27051"/>
                  </a:lnTo>
                  <a:moveTo>
                    <a:pt x="13018390" y="0"/>
                  </a:moveTo>
                  <a:cubicBezTo>
                    <a:pt x="13025882" y="0"/>
                    <a:pt x="13031978" y="6096"/>
                    <a:pt x="13031978" y="13589"/>
                  </a:cubicBezTo>
                  <a:lnTo>
                    <a:pt x="13031978" y="1899920"/>
                  </a:lnTo>
                  <a:cubicBezTo>
                    <a:pt x="13031978" y="1907159"/>
                    <a:pt x="13026389" y="1913001"/>
                    <a:pt x="13019151" y="1913509"/>
                  </a:cubicBezTo>
                  <a:cubicBezTo>
                    <a:pt x="11580368" y="1991106"/>
                    <a:pt x="10459847" y="2021332"/>
                    <a:pt x="9516618" y="2021332"/>
                  </a:cubicBezTo>
                  <a:cubicBezTo>
                    <a:pt x="8031226" y="2021332"/>
                    <a:pt x="6986143" y="1946402"/>
                    <a:pt x="5831332" y="1863598"/>
                  </a:cubicBezTo>
                  <a:cubicBezTo>
                    <a:pt x="4405122" y="1761363"/>
                    <a:pt x="2811526" y="1647063"/>
                    <a:pt x="13589" y="1647063"/>
                  </a:cubicBezTo>
                  <a:cubicBezTo>
                    <a:pt x="6096" y="1647063"/>
                    <a:pt x="0" y="1640967"/>
                    <a:pt x="0" y="1633474"/>
                  </a:cubicBezTo>
                  <a:lnTo>
                    <a:pt x="0" y="13589"/>
                  </a:lnTo>
                  <a:cubicBezTo>
                    <a:pt x="0" y="6096"/>
                    <a:pt x="6096" y="0"/>
                    <a:pt x="13589" y="0"/>
                  </a:cubicBezTo>
                  <a:lnTo>
                    <a:pt x="13018390" y="0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" y="0"/>
            <a:ext cx="9753581" cy="1514938"/>
            <a:chOff x="0" y="0"/>
            <a:chExt cx="13004774" cy="20199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004800" cy="2237105"/>
            </a:xfrm>
            <a:custGeom>
              <a:avLst/>
              <a:gdLst/>
              <a:ahLst/>
              <a:cxnLst/>
              <a:rect r="r" b="b" t="t" l="l"/>
              <a:pathLst>
                <a:path h="2237105" w="13004800">
                  <a:moveTo>
                    <a:pt x="13004800" y="0"/>
                  </a:moveTo>
                  <a:lnTo>
                    <a:pt x="0" y="0"/>
                  </a:lnTo>
                  <a:lnTo>
                    <a:pt x="0" y="1619885"/>
                  </a:lnTo>
                  <a:cubicBezTo>
                    <a:pt x="6502400" y="1619885"/>
                    <a:pt x="6502400" y="2237105"/>
                    <a:pt x="13004800" y="1886458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21920" y="6304400"/>
            <a:ext cx="9785760" cy="1020960"/>
            <a:chOff x="0" y="0"/>
            <a:chExt cx="13047680" cy="13612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589"/>
              <a:ext cx="13020549" cy="1334135"/>
            </a:xfrm>
            <a:custGeom>
              <a:avLst/>
              <a:gdLst/>
              <a:ahLst/>
              <a:cxnLst/>
              <a:rect r="r" b="b" t="t" l="l"/>
              <a:pathLst>
                <a:path h="1334135" w="13020549">
                  <a:moveTo>
                    <a:pt x="169799" y="0"/>
                  </a:moveTo>
                  <a:lnTo>
                    <a:pt x="12850749" y="0"/>
                  </a:lnTo>
                  <a:cubicBezTo>
                    <a:pt x="12944602" y="0"/>
                    <a:pt x="13020549" y="74676"/>
                    <a:pt x="13020549" y="166751"/>
                  </a:cubicBezTo>
                  <a:lnTo>
                    <a:pt x="13020549" y="1334135"/>
                  </a:lnTo>
                  <a:lnTo>
                    <a:pt x="0" y="1334135"/>
                  </a:lnTo>
                  <a:lnTo>
                    <a:pt x="0" y="166751"/>
                  </a:lnTo>
                  <a:cubicBezTo>
                    <a:pt x="0" y="74676"/>
                    <a:pt x="76073" y="0"/>
                    <a:pt x="169799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047726" cy="1361313"/>
            </a:xfrm>
            <a:custGeom>
              <a:avLst/>
              <a:gdLst/>
              <a:ahLst/>
              <a:cxnLst/>
              <a:rect r="r" b="b" t="t" l="l"/>
              <a:pathLst>
                <a:path h="1361313" w="13047726">
                  <a:moveTo>
                    <a:pt x="183388" y="0"/>
                  </a:moveTo>
                  <a:lnTo>
                    <a:pt x="12864338" y="0"/>
                  </a:lnTo>
                  <a:lnTo>
                    <a:pt x="12864338" y="13589"/>
                  </a:lnTo>
                  <a:lnTo>
                    <a:pt x="12864338" y="0"/>
                  </a:lnTo>
                  <a:cubicBezTo>
                    <a:pt x="12965430" y="0"/>
                    <a:pt x="13047726" y="80518"/>
                    <a:pt x="13047726" y="180340"/>
                  </a:cubicBezTo>
                  <a:lnTo>
                    <a:pt x="13034138" y="180340"/>
                  </a:lnTo>
                  <a:lnTo>
                    <a:pt x="13047726" y="180340"/>
                  </a:lnTo>
                  <a:lnTo>
                    <a:pt x="13047726" y="1347724"/>
                  </a:lnTo>
                  <a:cubicBezTo>
                    <a:pt x="13047726" y="1355217"/>
                    <a:pt x="13041630" y="1361313"/>
                    <a:pt x="13034138" y="1361313"/>
                  </a:cubicBezTo>
                  <a:lnTo>
                    <a:pt x="13589" y="1361313"/>
                  </a:lnTo>
                  <a:cubicBezTo>
                    <a:pt x="6096" y="1361313"/>
                    <a:pt x="0" y="1355217"/>
                    <a:pt x="0" y="1347724"/>
                  </a:cubicBezTo>
                  <a:lnTo>
                    <a:pt x="0" y="180340"/>
                  </a:lnTo>
                  <a:lnTo>
                    <a:pt x="13589" y="180340"/>
                  </a:lnTo>
                  <a:lnTo>
                    <a:pt x="0" y="180340"/>
                  </a:lnTo>
                  <a:cubicBezTo>
                    <a:pt x="0" y="80518"/>
                    <a:pt x="82296" y="0"/>
                    <a:pt x="183388" y="0"/>
                  </a:cubicBezTo>
                  <a:cubicBezTo>
                    <a:pt x="187452" y="0"/>
                    <a:pt x="191389" y="1905"/>
                    <a:pt x="193929" y="5080"/>
                  </a:cubicBezTo>
                  <a:lnTo>
                    <a:pt x="183388" y="13589"/>
                  </a:lnTo>
                  <a:lnTo>
                    <a:pt x="183388" y="0"/>
                  </a:lnTo>
                  <a:moveTo>
                    <a:pt x="183388" y="27051"/>
                  </a:moveTo>
                  <a:cubicBezTo>
                    <a:pt x="179324" y="27051"/>
                    <a:pt x="175387" y="25146"/>
                    <a:pt x="172847" y="21971"/>
                  </a:cubicBezTo>
                  <a:lnTo>
                    <a:pt x="183388" y="13462"/>
                  </a:lnTo>
                  <a:lnTo>
                    <a:pt x="183388" y="27051"/>
                  </a:lnTo>
                  <a:cubicBezTo>
                    <a:pt x="96901" y="27051"/>
                    <a:pt x="27051" y="95885"/>
                    <a:pt x="27051" y="180340"/>
                  </a:cubicBezTo>
                  <a:lnTo>
                    <a:pt x="27051" y="1347724"/>
                  </a:lnTo>
                  <a:lnTo>
                    <a:pt x="13589" y="1347724"/>
                  </a:lnTo>
                  <a:lnTo>
                    <a:pt x="13589" y="1334135"/>
                  </a:lnTo>
                  <a:lnTo>
                    <a:pt x="13034138" y="1334135"/>
                  </a:lnTo>
                  <a:lnTo>
                    <a:pt x="13034138" y="1347724"/>
                  </a:lnTo>
                  <a:lnTo>
                    <a:pt x="13020549" y="1347724"/>
                  </a:lnTo>
                  <a:lnTo>
                    <a:pt x="13020549" y="180340"/>
                  </a:lnTo>
                  <a:cubicBezTo>
                    <a:pt x="13020549" y="95885"/>
                    <a:pt x="12950826" y="27051"/>
                    <a:pt x="12864212" y="27051"/>
                  </a:cubicBezTo>
                  <a:lnTo>
                    <a:pt x="183388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1452" y="6396460"/>
            <a:ext cx="3627390" cy="827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 Bold"/>
              </a:rPr>
              <a:t>MISSION</a:t>
            </a:r>
          </a:p>
          <a:p>
            <a:pPr algn="ctr">
              <a:lnSpc>
                <a:spcPts val="1407"/>
              </a:lnSpc>
            </a:pPr>
            <a:r>
              <a:rPr lang="en-US" sz="1173">
                <a:solidFill>
                  <a:srgbClr val="FFFFFF"/>
                </a:solidFill>
                <a:latin typeface="Arimo"/>
              </a:rPr>
              <a:t>CHRIST is a nurturing ground for an individual’s holistic development to make effective contribution to the society in a dynamic environment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47772" y="6396460"/>
            <a:ext cx="1983230" cy="51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 Bold"/>
              </a:rPr>
              <a:t>VISION</a:t>
            </a:r>
          </a:p>
          <a:p>
            <a:pPr algn="ctr">
              <a:lnSpc>
                <a:spcPts val="1407"/>
              </a:lnSpc>
            </a:pPr>
            <a:r>
              <a:rPr lang="en-US" sz="117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63825" y="6396460"/>
            <a:ext cx="3000510" cy="827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 Bold"/>
              </a:rPr>
              <a:t>CORE   VALUES</a:t>
            </a:r>
          </a:p>
          <a:p>
            <a:pPr algn="ctr">
              <a:lnSpc>
                <a:spcPts val="1407"/>
              </a:lnSpc>
            </a:pPr>
            <a:r>
              <a:rPr lang="en-US" sz="1173">
                <a:solidFill>
                  <a:srgbClr val="FFFFFF"/>
                </a:solidFill>
                <a:latin typeface="Arimo"/>
              </a:rPr>
              <a:t>Faith in God |  Moral Uprightness</a:t>
            </a:r>
          </a:p>
          <a:p>
            <a:pPr algn="ctr">
              <a:lnSpc>
                <a:spcPts val="1407"/>
              </a:lnSpc>
            </a:pPr>
            <a:r>
              <a:rPr lang="en-US" sz="1173">
                <a:solidFill>
                  <a:srgbClr val="FFFFFF"/>
                </a:solidFill>
                <a:latin typeface="Arimo"/>
              </a:rPr>
              <a:t> Love of Fellow Beings   </a:t>
            </a:r>
          </a:p>
          <a:p>
            <a:pPr algn="ctr">
              <a:lnSpc>
                <a:spcPts val="1407"/>
              </a:lnSpc>
            </a:pPr>
            <a:r>
              <a:rPr lang="en-US" sz="1173">
                <a:solidFill>
                  <a:srgbClr val="FFFFFF"/>
                </a:solidFill>
                <a:latin typeface="Arimo"/>
              </a:rPr>
              <a:t>Social Responsibility | Pursuit of Excellence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339680" y="247645"/>
            <a:ext cx="2948988" cy="1069023"/>
          </a:xfrm>
          <a:custGeom>
            <a:avLst/>
            <a:gdLst/>
            <a:ahLst/>
            <a:cxnLst/>
            <a:rect r="r" b="b" t="t" l="l"/>
            <a:pathLst>
              <a:path h="1069023" w="2948988">
                <a:moveTo>
                  <a:pt x="0" y="0"/>
                </a:moveTo>
                <a:lnTo>
                  <a:pt x="2948988" y="0"/>
                </a:lnTo>
                <a:lnTo>
                  <a:pt x="2948988" y="1069023"/>
                </a:lnTo>
                <a:lnTo>
                  <a:pt x="0" y="1069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7791" y="2080869"/>
            <a:ext cx="8905790" cy="357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</a:p>
          <a:p>
            <a:pPr algn="ctr">
              <a:lnSpc>
                <a:spcPts val="4608"/>
              </a:lnSpc>
            </a:pPr>
          </a:p>
          <a:p>
            <a:pPr algn="ctr">
              <a:lnSpc>
                <a:spcPts val="4608"/>
              </a:lnSpc>
            </a:pPr>
            <a:r>
              <a:rPr lang="en-US" sz="3840">
                <a:solidFill>
                  <a:srgbClr val="000000"/>
                </a:solidFill>
                <a:latin typeface="Times New Roman Bold"/>
              </a:rPr>
              <a:t>HOMEHIVE</a:t>
            </a:r>
          </a:p>
          <a:p>
            <a:pPr algn="ctr">
              <a:lnSpc>
                <a:spcPts val="4608"/>
              </a:lnSpc>
            </a:pPr>
            <a:r>
              <a:rPr lang="en-US" sz="3840">
                <a:solidFill>
                  <a:srgbClr val="000000"/>
                </a:solidFill>
                <a:latin typeface="Times New Roman Bold"/>
              </a:rPr>
              <a:t>DBMS PROJECT GROUP 06</a:t>
            </a:r>
          </a:p>
          <a:p>
            <a:pPr algn="ctr">
              <a:lnSpc>
                <a:spcPts val="4608"/>
              </a:lnSpc>
            </a:pPr>
          </a:p>
          <a:p>
            <a:pPr algn="ctr">
              <a:lnSpc>
                <a:spcPts val="460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617719" y="4485125"/>
            <a:ext cx="6446361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sz="1589">
                <a:solidFill>
                  <a:srgbClr val="000000"/>
                </a:solidFill>
                <a:latin typeface="Times New Roman Bold"/>
              </a:rPr>
              <a:t>Team Members:</a:t>
            </a:r>
          </a:p>
          <a:p>
            <a:pPr algn="ctr">
              <a:lnSpc>
                <a:spcPts val="1547"/>
              </a:lnSpc>
            </a:pPr>
          </a:p>
          <a:p>
            <a:pPr algn="ctr">
              <a:lnSpc>
                <a:spcPts val="1547"/>
              </a:lnSpc>
            </a:pPr>
            <a:r>
              <a:rPr lang="en-US" sz="1289">
                <a:solidFill>
                  <a:srgbClr val="000000"/>
                </a:solidFill>
                <a:latin typeface="Times New Roman"/>
              </a:rPr>
              <a:t>AHANYA MARIAM POKKAMTHANAM, 2241107</a:t>
            </a:r>
          </a:p>
          <a:p>
            <a:pPr algn="ctr">
              <a:lnSpc>
                <a:spcPts val="1547"/>
              </a:lnSpc>
            </a:pPr>
            <a:r>
              <a:rPr lang="en-US" sz="1289">
                <a:solidFill>
                  <a:srgbClr val="000000"/>
                </a:solidFill>
                <a:latin typeface="Times New Roman"/>
              </a:rPr>
              <a:t>ANTONY CHANDY DOUGLAS, 2241117</a:t>
            </a:r>
          </a:p>
          <a:p>
            <a:pPr algn="ctr">
              <a:lnSpc>
                <a:spcPts val="1547"/>
              </a:lnSpc>
            </a:pPr>
            <a:r>
              <a:rPr lang="en-US" sz="1289">
                <a:solidFill>
                  <a:srgbClr val="000000"/>
                </a:solidFill>
                <a:latin typeface="Times New Roman"/>
              </a:rPr>
              <a:t>RUCHIT DHANUKA, 2241150</a:t>
            </a:r>
          </a:p>
          <a:p>
            <a:pPr algn="l">
              <a:lnSpc>
                <a:spcPts val="1547"/>
              </a:lnSpc>
            </a:pPr>
          </a:p>
          <a:p>
            <a:pPr algn="ctr">
              <a:lnSpc>
                <a:spcPts val="2267"/>
              </a:lnSpc>
            </a:pPr>
            <a:r>
              <a:rPr lang="en-US" sz="1889">
                <a:solidFill>
                  <a:srgbClr val="000000"/>
                </a:solidFill>
                <a:latin typeface="Times New Roman Bold"/>
              </a:rPr>
              <a:t>Under the Guidance of</a:t>
            </a:r>
            <a:r>
              <a:rPr lang="en-US" sz="1889">
                <a:solidFill>
                  <a:srgbClr val="000000"/>
                </a:solidFill>
                <a:latin typeface="Times New Roman"/>
              </a:rPr>
              <a:t>: </a:t>
            </a:r>
          </a:p>
          <a:p>
            <a:pPr algn="ctr">
              <a:lnSpc>
                <a:spcPts val="2267"/>
              </a:lnSpc>
            </a:pPr>
            <a:r>
              <a:rPr lang="en-US" sz="1889">
                <a:solidFill>
                  <a:srgbClr val="000000"/>
                </a:solidFill>
                <a:latin typeface="Times New Roman"/>
              </a:rPr>
              <a:t>Dr.Sagaya Aurelia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419799" y="1813103"/>
            <a:ext cx="4681773" cy="1040987"/>
          </a:xfrm>
          <a:custGeom>
            <a:avLst/>
            <a:gdLst/>
            <a:ahLst/>
            <a:cxnLst/>
            <a:rect r="r" b="b" t="t" l="l"/>
            <a:pathLst>
              <a:path h="1040987" w="4681773">
                <a:moveTo>
                  <a:pt x="0" y="0"/>
                </a:moveTo>
                <a:lnTo>
                  <a:pt x="4681773" y="0"/>
                </a:lnTo>
                <a:lnTo>
                  <a:pt x="4681773" y="1040987"/>
                </a:lnTo>
                <a:lnTo>
                  <a:pt x="0" y="1040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2480" y="2990797"/>
            <a:ext cx="8905790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3840">
                <a:solidFill>
                  <a:srgbClr val="000000"/>
                </a:solidFill>
                <a:latin typeface="Times New Roman Bold"/>
              </a:rPr>
              <a:t>USER AUTHENTICATION AND MANAGEMENT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667200"/>
            <a:ext cx="8905790" cy="4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686">
                <a:solidFill>
                  <a:srgbClr val="000000"/>
                </a:solidFill>
                <a:latin typeface="Times New Roman Bold"/>
              </a:rPr>
              <a:t>USER LOGIN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23905" y="1679750"/>
            <a:ext cx="4277760" cy="2152247"/>
          </a:xfrm>
          <a:custGeom>
            <a:avLst/>
            <a:gdLst/>
            <a:ahLst/>
            <a:cxnLst/>
            <a:rect r="r" b="b" t="t" l="l"/>
            <a:pathLst>
              <a:path h="2152247" w="4277760">
                <a:moveTo>
                  <a:pt x="0" y="0"/>
                </a:moveTo>
                <a:lnTo>
                  <a:pt x="4277760" y="0"/>
                </a:lnTo>
                <a:lnTo>
                  <a:pt x="4277760" y="2152247"/>
                </a:lnTo>
                <a:lnTo>
                  <a:pt x="0" y="2152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96035" y="1679750"/>
            <a:ext cx="4233660" cy="2138880"/>
          </a:xfrm>
          <a:custGeom>
            <a:avLst/>
            <a:gdLst/>
            <a:ahLst/>
            <a:cxnLst/>
            <a:rect r="r" b="b" t="t" l="l"/>
            <a:pathLst>
              <a:path h="2138880" w="4233660">
                <a:moveTo>
                  <a:pt x="0" y="0"/>
                </a:moveTo>
                <a:lnTo>
                  <a:pt x="4233660" y="0"/>
                </a:lnTo>
                <a:lnTo>
                  <a:pt x="4233660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23905" y="4151433"/>
            <a:ext cx="4277760" cy="1377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 Bold"/>
              </a:rPr>
              <a:t>EXISTING USER LOGIN</a:t>
            </a:r>
          </a:p>
          <a:p>
            <a:pPr algn="ctr">
              <a:lnSpc>
                <a:spcPts val="2057"/>
              </a:lnSpc>
            </a:pPr>
          </a:p>
          <a:p>
            <a:pPr marL="317371" indent="-158686" lvl="1">
              <a:lnSpc>
                <a:spcPts val="2057"/>
              </a:lnSpc>
              <a:buFont typeface="Arial"/>
              <a:buChar char="•"/>
            </a:pPr>
            <a:r>
              <a:rPr lang="en-US" sz="1469">
                <a:solidFill>
                  <a:srgbClr val="000000"/>
                </a:solidFill>
                <a:latin typeface="Times New Roman"/>
              </a:rPr>
              <a:t>Login through username and password.</a:t>
            </a:r>
          </a:p>
          <a:p>
            <a:pPr marL="317371" indent="-158686" lvl="1">
              <a:lnSpc>
                <a:spcPts val="2057"/>
              </a:lnSpc>
              <a:buFont typeface="Arial"/>
              <a:buChar char="•"/>
            </a:pPr>
            <a:r>
              <a:rPr lang="en-US" sz="1469">
                <a:solidFill>
                  <a:srgbClr val="000000"/>
                </a:solidFill>
                <a:latin typeface="Times New Roman"/>
              </a:rPr>
              <a:t>Option to Create new account </a:t>
            </a:r>
          </a:p>
          <a:p>
            <a:pPr>
              <a:lnSpc>
                <a:spcPts val="2057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079343" y="4438083"/>
            <a:ext cx="2267044" cy="130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Create Username,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Add email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Create password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Password confirmation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96035" y="4113905"/>
            <a:ext cx="4233660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 Bold"/>
              </a:rPr>
              <a:t>CREATE NEW USER ACCOUNT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3281309"/>
            <a:ext cx="8905790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3840">
                <a:solidFill>
                  <a:srgbClr val="000000"/>
                </a:solidFill>
                <a:latin typeface="Times New Roman Bold"/>
              </a:rPr>
              <a:t>ADMIN PANEL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667200"/>
            <a:ext cx="8905790" cy="4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686">
                <a:solidFill>
                  <a:srgbClr val="000000"/>
                </a:solidFill>
                <a:latin typeface="Times New Roman Bold"/>
              </a:rPr>
              <a:t>ADMIN LOGIN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23905" y="1679750"/>
            <a:ext cx="4276291" cy="2140373"/>
          </a:xfrm>
          <a:custGeom>
            <a:avLst/>
            <a:gdLst/>
            <a:ahLst/>
            <a:cxnLst/>
            <a:rect r="r" b="b" t="t" l="l"/>
            <a:pathLst>
              <a:path h="2140373" w="4276291">
                <a:moveTo>
                  <a:pt x="0" y="0"/>
                </a:moveTo>
                <a:lnTo>
                  <a:pt x="4276291" y="0"/>
                </a:lnTo>
                <a:lnTo>
                  <a:pt x="4276291" y="2140373"/>
                </a:lnTo>
                <a:lnTo>
                  <a:pt x="0" y="2140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17952" y="1679750"/>
            <a:ext cx="4311743" cy="2158117"/>
          </a:xfrm>
          <a:custGeom>
            <a:avLst/>
            <a:gdLst/>
            <a:ahLst/>
            <a:cxnLst/>
            <a:rect r="r" b="b" t="t" l="l"/>
            <a:pathLst>
              <a:path h="2158117" w="4311743">
                <a:moveTo>
                  <a:pt x="0" y="0"/>
                </a:moveTo>
                <a:lnTo>
                  <a:pt x="4311743" y="0"/>
                </a:lnTo>
                <a:lnTo>
                  <a:pt x="4311743" y="2158117"/>
                </a:lnTo>
                <a:lnTo>
                  <a:pt x="0" y="215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4115" y="4507145"/>
            <a:ext cx="3324299" cy="86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 Bold"/>
              </a:rPr>
              <a:t>  </a:t>
            </a:r>
          </a:p>
          <a:p>
            <a:pPr marL="317088" indent="-158544" lvl="1">
              <a:lnSpc>
                <a:spcPts val="2056"/>
              </a:lnSpc>
              <a:buFont typeface="Arial"/>
              <a:buChar char="•"/>
            </a:pPr>
            <a:r>
              <a:rPr lang="en-US" sz="1468">
                <a:solidFill>
                  <a:srgbClr val="000000"/>
                </a:solidFill>
                <a:latin typeface="Times New Roman"/>
              </a:rPr>
              <a:t>Login using username and password</a:t>
            </a:r>
          </a:p>
          <a:p>
            <a:pPr marL="317088" indent="-158544" lvl="1">
              <a:lnSpc>
                <a:spcPts val="2056"/>
              </a:lnSpc>
              <a:buFont typeface="Arial"/>
              <a:buChar char="•"/>
            </a:pPr>
            <a:r>
              <a:rPr lang="en-US" sz="1468">
                <a:solidFill>
                  <a:srgbClr val="000000"/>
                </a:solidFill>
                <a:latin typeface="Times New Roman"/>
              </a:rPr>
              <a:t>Option to Create new Account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26313" y="4554770"/>
            <a:ext cx="2295022" cy="1342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4"/>
              </a:lnSpc>
            </a:pPr>
          </a:p>
          <a:p>
            <a:pPr marL="317373" indent="-158686" lvl="1">
              <a:lnSpc>
                <a:spcPts val="1764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Create Username,</a:t>
            </a:r>
          </a:p>
          <a:p>
            <a:pPr marL="317373" indent="-158686" lvl="1">
              <a:lnSpc>
                <a:spcPts val="1764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Add email</a:t>
            </a:r>
          </a:p>
          <a:p>
            <a:pPr marL="317373" indent="-158686" lvl="1">
              <a:lnSpc>
                <a:spcPts val="1764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Create password</a:t>
            </a:r>
          </a:p>
          <a:p>
            <a:pPr marL="317373" indent="-158686" lvl="1">
              <a:lnSpc>
                <a:spcPts val="1764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Password confirmation</a:t>
            </a:r>
          </a:p>
          <a:p>
            <a:pPr algn="ctr">
              <a:lnSpc>
                <a:spcPts val="1764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880373" y="4238644"/>
            <a:ext cx="4311743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 Bold"/>
              </a:rPr>
              <a:t>CREATE NEW ADMIN ACCOUNT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3695" y="4238644"/>
            <a:ext cx="4276291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 Bold"/>
              </a:rPr>
              <a:t>EXISTING ADMIN LOGIN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951" y="750570"/>
            <a:ext cx="9420013" cy="466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8"/>
              </a:lnSpc>
            </a:pPr>
            <a:r>
              <a:rPr lang="en-US" sz="2690">
                <a:solidFill>
                  <a:srgbClr val="000000"/>
                </a:solidFill>
                <a:latin typeface="Times New Roman Bold"/>
              </a:rPr>
              <a:t>ADD PRODUCT AND DELETE PRODUCT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35778" y="1680226"/>
            <a:ext cx="4277760" cy="2145564"/>
          </a:xfrm>
          <a:custGeom>
            <a:avLst/>
            <a:gdLst/>
            <a:ahLst/>
            <a:cxnLst/>
            <a:rect r="r" b="b" t="t" l="l"/>
            <a:pathLst>
              <a:path h="2145564" w="4277760">
                <a:moveTo>
                  <a:pt x="0" y="0"/>
                </a:moveTo>
                <a:lnTo>
                  <a:pt x="4277760" y="0"/>
                </a:lnTo>
                <a:lnTo>
                  <a:pt x="4277760" y="2145563"/>
                </a:lnTo>
                <a:lnTo>
                  <a:pt x="0" y="2145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14377" y="1666864"/>
            <a:ext cx="4277760" cy="2158925"/>
          </a:xfrm>
          <a:custGeom>
            <a:avLst/>
            <a:gdLst/>
            <a:ahLst/>
            <a:cxnLst/>
            <a:rect r="r" b="b" t="t" l="l"/>
            <a:pathLst>
              <a:path h="2158925" w="4277760">
                <a:moveTo>
                  <a:pt x="0" y="0"/>
                </a:moveTo>
                <a:lnTo>
                  <a:pt x="4277760" y="0"/>
                </a:lnTo>
                <a:lnTo>
                  <a:pt x="4277760" y="2158925"/>
                </a:lnTo>
                <a:lnTo>
                  <a:pt x="0" y="215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35778" y="3982790"/>
            <a:ext cx="8956359" cy="56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569">
                <a:solidFill>
                  <a:srgbClr val="000000"/>
                </a:solidFill>
                <a:latin typeface="Times New Roman Bold"/>
              </a:rPr>
              <a:t>Add/Delete product page </a:t>
            </a:r>
          </a:p>
          <a:p>
            <a:pPr algn="ctr">
              <a:lnSpc>
                <a:spcPts val="2197"/>
              </a:lnSpc>
            </a:pPr>
            <a:r>
              <a:rPr lang="en-US" sz="1569">
                <a:solidFill>
                  <a:srgbClr val="000000"/>
                </a:solidFill>
                <a:latin typeface="Times New Roman"/>
              </a:rPr>
              <a:t>Accesible by the Admin after login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8175" y="4869090"/>
            <a:ext cx="1795139" cy="156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  <a:r>
              <a:rPr lang="en-US" sz="1470">
                <a:solidFill>
                  <a:srgbClr val="000000"/>
                </a:solidFill>
                <a:latin typeface="Times New Roman Bold"/>
              </a:rPr>
              <a:t> 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ID, 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NAME, 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FEATURES,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DESCRIPTION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IMAGE URL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71837" y="4869090"/>
            <a:ext cx="4053712" cy="79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Only ProductID is required to delete a product from the database.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284971" y="4650302"/>
            <a:ext cx="4801431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 Bold"/>
              </a:rPr>
              <a:t>ADD PRODUCT: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71837" y="4650302"/>
            <a:ext cx="4053712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 Bold"/>
              </a:rPr>
              <a:t>DELETE PRODUCT: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8874" y="752026"/>
            <a:ext cx="8905790" cy="4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686">
                <a:solidFill>
                  <a:srgbClr val="000000"/>
                </a:solidFill>
                <a:latin typeface="Times New Roman Bold"/>
              </a:rPr>
              <a:t>HOME PAGE WHEN THE USER IS NOT LOGGED IN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25610" y="1447325"/>
            <a:ext cx="4251190" cy="2138880"/>
          </a:xfrm>
          <a:custGeom>
            <a:avLst/>
            <a:gdLst/>
            <a:ahLst/>
            <a:cxnLst/>
            <a:rect r="r" b="b" t="t" l="l"/>
            <a:pathLst>
              <a:path h="2138880" w="4251190">
                <a:moveTo>
                  <a:pt x="0" y="0"/>
                </a:moveTo>
                <a:lnTo>
                  <a:pt x="4251190" y="0"/>
                </a:lnTo>
                <a:lnTo>
                  <a:pt x="4251190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20975" y="3738143"/>
            <a:ext cx="4246794" cy="2138880"/>
          </a:xfrm>
          <a:custGeom>
            <a:avLst/>
            <a:gdLst/>
            <a:ahLst/>
            <a:cxnLst/>
            <a:rect r="r" b="b" t="t" l="l"/>
            <a:pathLst>
              <a:path h="2138880" w="4246794">
                <a:moveTo>
                  <a:pt x="0" y="0"/>
                </a:moveTo>
                <a:lnTo>
                  <a:pt x="4246794" y="0"/>
                </a:lnTo>
                <a:lnTo>
                  <a:pt x="4246794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993256" y="1447325"/>
            <a:ext cx="4273308" cy="2138880"/>
          </a:xfrm>
          <a:custGeom>
            <a:avLst/>
            <a:gdLst/>
            <a:ahLst/>
            <a:cxnLst/>
            <a:rect r="r" b="b" t="t" l="l"/>
            <a:pathLst>
              <a:path h="2138880" w="4273308">
                <a:moveTo>
                  <a:pt x="0" y="0"/>
                </a:moveTo>
                <a:lnTo>
                  <a:pt x="4273308" y="0"/>
                </a:lnTo>
                <a:lnTo>
                  <a:pt x="4273308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337504" y="3767180"/>
            <a:ext cx="3684576" cy="156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Simple UI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Features are not accesible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User login is necessary to access features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Features are Blured 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Option to login or sign up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760095"/>
            <a:ext cx="8905790" cy="4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686">
                <a:solidFill>
                  <a:srgbClr val="000000"/>
                </a:solidFill>
                <a:latin typeface="Times New Roman Bold"/>
              </a:rPr>
              <a:t>HOME PAGE WHEN THE USER IS LOGGED IN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90914" y="1447325"/>
            <a:ext cx="4229300" cy="2138880"/>
          </a:xfrm>
          <a:custGeom>
            <a:avLst/>
            <a:gdLst/>
            <a:ahLst/>
            <a:cxnLst/>
            <a:rect r="r" b="b" t="t" l="l"/>
            <a:pathLst>
              <a:path h="2138880" w="4229300">
                <a:moveTo>
                  <a:pt x="0" y="0"/>
                </a:moveTo>
                <a:lnTo>
                  <a:pt x="4229300" y="0"/>
                </a:lnTo>
                <a:lnTo>
                  <a:pt x="4229300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82909" y="3772672"/>
            <a:ext cx="4229300" cy="2138880"/>
          </a:xfrm>
          <a:custGeom>
            <a:avLst/>
            <a:gdLst/>
            <a:ahLst/>
            <a:cxnLst/>
            <a:rect r="r" b="b" t="t" l="l"/>
            <a:pathLst>
              <a:path h="2138880" w="4229300">
                <a:moveTo>
                  <a:pt x="0" y="0"/>
                </a:moveTo>
                <a:lnTo>
                  <a:pt x="4229300" y="0"/>
                </a:lnTo>
                <a:lnTo>
                  <a:pt x="4229300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974003" y="1438293"/>
            <a:ext cx="4309181" cy="2138880"/>
          </a:xfrm>
          <a:custGeom>
            <a:avLst/>
            <a:gdLst/>
            <a:ahLst/>
            <a:cxnLst/>
            <a:rect r="r" b="b" t="t" l="l"/>
            <a:pathLst>
              <a:path h="2138880" w="4309181">
                <a:moveTo>
                  <a:pt x="0" y="0"/>
                </a:moveTo>
                <a:lnTo>
                  <a:pt x="4309181" y="0"/>
                </a:lnTo>
                <a:lnTo>
                  <a:pt x="4309181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387368" y="3903609"/>
            <a:ext cx="3482451" cy="1819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470">
                <a:solidFill>
                  <a:srgbClr val="000000"/>
                </a:solidFill>
                <a:latin typeface="Times New Roman"/>
              </a:rPr>
              <a:t>imple UI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1470">
                <a:solidFill>
                  <a:srgbClr val="000000"/>
                </a:solidFill>
                <a:latin typeface="Times New Roman"/>
              </a:rPr>
              <a:t>asy to use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1470">
                <a:solidFill>
                  <a:srgbClr val="000000"/>
                </a:solidFill>
                <a:latin typeface="Times New Roman"/>
              </a:rPr>
              <a:t>inimalistic 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70">
                <a:solidFill>
                  <a:srgbClr val="000000"/>
                </a:solidFill>
                <a:latin typeface="Times New Roman"/>
              </a:rPr>
              <a:t>nteresting 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3 E</a:t>
            </a:r>
            <a:r>
              <a:rPr lang="en-US" sz="1470">
                <a:solidFill>
                  <a:srgbClr val="000000"/>
                </a:solidFill>
                <a:latin typeface="Times New Roman"/>
              </a:rPr>
              <a:t>xclusive products in each category</a:t>
            </a:r>
          </a:p>
          <a:p>
            <a:pPr algn="ctr">
              <a:lnSpc>
                <a:spcPts val="2058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3281309"/>
            <a:ext cx="8905790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3840">
                <a:solidFill>
                  <a:srgbClr val="000000"/>
                </a:solidFill>
                <a:latin typeface="Times New Roman Bold"/>
              </a:rPr>
              <a:t>PRODUCT MANAGEMENT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712470"/>
            <a:ext cx="8905790" cy="4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686">
                <a:solidFill>
                  <a:srgbClr val="000000"/>
                </a:solidFill>
                <a:latin typeface="Times New Roman Bold"/>
              </a:rPr>
              <a:t>CATEGORIES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23905" y="1679750"/>
            <a:ext cx="4264434" cy="2138880"/>
          </a:xfrm>
          <a:custGeom>
            <a:avLst/>
            <a:gdLst/>
            <a:ahLst/>
            <a:cxnLst/>
            <a:rect r="r" b="b" t="t" l="l"/>
            <a:pathLst>
              <a:path h="2138880" w="4264434">
                <a:moveTo>
                  <a:pt x="0" y="0"/>
                </a:moveTo>
                <a:lnTo>
                  <a:pt x="4264434" y="0"/>
                </a:lnTo>
                <a:lnTo>
                  <a:pt x="4264434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15" id="1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>
                  <p14:trim st="0.0000" end="2103.9580"/>
                </p14:media>
              </p:ext>
            </p:extLst>
          </p:nvPr>
        </p:nvPicPr>
        <p:blipFill>
          <a:blip r:embed="rId3"/>
          <a:srcRect l="5" t="0" r="5" b="0"/>
          <a:stretch>
            <a:fillRect/>
          </a:stretch>
        </p:blipFill>
        <p:spPr>
          <a:xfrm flipH="false" flipV="false" rot="0">
            <a:off x="4876800" y="1679750"/>
            <a:ext cx="4502906" cy="213888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886830" y="4481553"/>
            <a:ext cx="5987087" cy="130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Browse through available categories</a:t>
            </a:r>
          </a:p>
          <a:p>
            <a:pPr algn="just"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Available Categories:Home Appliances, Furniture, Kitchen Appliances</a:t>
            </a:r>
          </a:p>
          <a:p>
            <a:pPr algn="just"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Each category links to a different page, with related products</a:t>
            </a:r>
          </a:p>
          <a:p>
            <a:pPr algn="just"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Category page contains: Product listings, Image and Price.</a:t>
            </a:r>
          </a:p>
          <a:p>
            <a:pPr algn="just">
              <a:lnSpc>
                <a:spcPts val="2058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711350"/>
            <a:ext cx="8905790" cy="4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686">
                <a:solidFill>
                  <a:srgbClr val="000000"/>
                </a:solidFill>
                <a:latin typeface="Times New Roman Bold"/>
              </a:rPr>
              <a:t>PRODUCTS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23905" y="1518720"/>
            <a:ext cx="4273308" cy="2138880"/>
          </a:xfrm>
          <a:custGeom>
            <a:avLst/>
            <a:gdLst/>
            <a:ahLst/>
            <a:cxnLst/>
            <a:rect r="r" b="b" t="t" l="l"/>
            <a:pathLst>
              <a:path h="2138880" w="4273308">
                <a:moveTo>
                  <a:pt x="0" y="0"/>
                </a:moveTo>
                <a:lnTo>
                  <a:pt x="4273308" y="0"/>
                </a:lnTo>
                <a:lnTo>
                  <a:pt x="4273308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899423" y="1518720"/>
            <a:ext cx="4251190" cy="2138880"/>
          </a:xfrm>
          <a:custGeom>
            <a:avLst/>
            <a:gdLst/>
            <a:ahLst/>
            <a:cxnLst/>
            <a:rect r="r" b="b" t="t" l="l"/>
            <a:pathLst>
              <a:path h="2138880" w="4251190">
                <a:moveTo>
                  <a:pt x="0" y="0"/>
                </a:moveTo>
                <a:lnTo>
                  <a:pt x="4251191" y="0"/>
                </a:lnTo>
                <a:lnTo>
                  <a:pt x="4251191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50845" y="4380080"/>
            <a:ext cx="2419428" cy="79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Variety of Products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Browse through Products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61090" y="4380080"/>
            <a:ext cx="1670790" cy="1754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Times New Roman"/>
              </a:rPr>
              <a:t>Product Name</a:t>
            </a: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Times New Roman"/>
              </a:rPr>
              <a:t>Product Details</a:t>
            </a: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Times New Roman"/>
              </a:rPr>
              <a:t>Features</a:t>
            </a: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Times New Roman"/>
              </a:rPr>
              <a:t>Price</a:t>
            </a: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Times New Roman"/>
              </a:rPr>
              <a:t>Add To Cart</a:t>
            </a: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Times New Roman"/>
              </a:rPr>
              <a:t>Quantity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70890" y="4092529"/>
            <a:ext cx="4251190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 Bold"/>
              </a:rPr>
              <a:t>PRODUCT PAGE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6374" y="4092529"/>
            <a:ext cx="2341131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 Bold"/>
              </a:rPr>
              <a:t>PRODUCT LISTINGS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667200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1397" y="1367413"/>
            <a:ext cx="2676384" cy="302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imes New Roman"/>
              </a:rPr>
              <a:t>1.ABOUT HOMEHIVE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0198" y="3481783"/>
            <a:ext cx="1760352" cy="302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imes New Roman"/>
              </a:rPr>
              <a:t>8.UI MODULES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4792" y="3760363"/>
            <a:ext cx="1723430" cy="1702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65586" indent="-132793" lvl="1">
              <a:lnSpc>
                <a:spcPts val="1722"/>
              </a:lnSpc>
              <a:buFont typeface="Arial"/>
              <a:buChar char="•"/>
            </a:pPr>
            <a:r>
              <a:rPr lang="en-US" sz="1230">
                <a:solidFill>
                  <a:srgbClr val="000000"/>
                </a:solidFill>
                <a:latin typeface="Times New Roman"/>
              </a:rPr>
              <a:t>Admin Login</a:t>
            </a:r>
          </a:p>
          <a:p>
            <a:pPr algn="ctr" marL="265586" indent="-132793" lvl="1">
              <a:lnSpc>
                <a:spcPts val="1722"/>
              </a:lnSpc>
              <a:buFont typeface="Arial"/>
              <a:buChar char="•"/>
            </a:pPr>
            <a:r>
              <a:rPr lang="en-US" sz="1230">
                <a:solidFill>
                  <a:srgbClr val="000000"/>
                </a:solidFill>
                <a:latin typeface="Times New Roman"/>
              </a:rPr>
              <a:t>User Login    </a:t>
            </a:r>
          </a:p>
          <a:p>
            <a:pPr algn="ctr" marL="265586" indent="-132793" lvl="1">
              <a:lnSpc>
                <a:spcPts val="1722"/>
              </a:lnSpc>
              <a:buFont typeface="Arial"/>
              <a:buChar char="•"/>
            </a:pPr>
            <a:r>
              <a:rPr lang="en-US" sz="1230">
                <a:solidFill>
                  <a:srgbClr val="000000"/>
                </a:solidFill>
                <a:latin typeface="Times New Roman"/>
              </a:rPr>
              <a:t>Home Page   </a:t>
            </a:r>
          </a:p>
          <a:p>
            <a:pPr algn="ctr" marL="265586" indent="-132793" lvl="1">
              <a:lnSpc>
                <a:spcPts val="1722"/>
              </a:lnSpc>
              <a:buFont typeface="Arial"/>
              <a:buChar char="•"/>
            </a:pPr>
            <a:r>
              <a:rPr lang="en-US" sz="1230">
                <a:solidFill>
                  <a:srgbClr val="000000"/>
                </a:solidFill>
                <a:latin typeface="Times New Roman"/>
              </a:rPr>
              <a:t>Categories    </a:t>
            </a:r>
          </a:p>
          <a:p>
            <a:pPr algn="ctr" marL="265586" indent="-132793" lvl="1">
              <a:lnSpc>
                <a:spcPts val="1722"/>
              </a:lnSpc>
              <a:buFont typeface="Arial"/>
              <a:buChar char="•"/>
            </a:pPr>
            <a:r>
              <a:rPr lang="en-US" sz="1230">
                <a:solidFill>
                  <a:srgbClr val="000000"/>
                </a:solidFill>
                <a:latin typeface="Times New Roman"/>
              </a:rPr>
              <a:t>    Sub Categories</a:t>
            </a:r>
          </a:p>
          <a:p>
            <a:pPr algn="ctr" marL="265586" indent="-132793" lvl="1">
              <a:lnSpc>
                <a:spcPts val="1722"/>
              </a:lnSpc>
              <a:buFont typeface="Arial"/>
              <a:buChar char="•"/>
            </a:pPr>
            <a:r>
              <a:rPr lang="en-US" sz="1230">
                <a:solidFill>
                  <a:srgbClr val="000000"/>
                </a:solidFill>
                <a:latin typeface="Times New Roman"/>
              </a:rPr>
              <a:t>Profile           </a:t>
            </a:r>
          </a:p>
          <a:p>
            <a:pPr algn="ctr" marL="265586" indent="-132793" lvl="1">
              <a:lnSpc>
                <a:spcPts val="1722"/>
              </a:lnSpc>
              <a:buFont typeface="Arial"/>
              <a:buChar char="•"/>
            </a:pPr>
            <a:r>
              <a:rPr lang="en-US" sz="1230">
                <a:solidFill>
                  <a:srgbClr val="000000"/>
                </a:solidFill>
                <a:latin typeface="Times New Roman"/>
              </a:rPr>
              <a:t>Cart                </a:t>
            </a:r>
          </a:p>
          <a:p>
            <a:pPr algn="ctr" marL="265586" indent="-132793" lvl="1">
              <a:lnSpc>
                <a:spcPts val="1722"/>
              </a:lnSpc>
              <a:buFont typeface="Arial"/>
              <a:buChar char="•"/>
            </a:pPr>
            <a:r>
              <a:rPr lang="en-US" sz="1230">
                <a:solidFill>
                  <a:srgbClr val="000000"/>
                </a:solidFill>
                <a:latin typeface="Times New Roman"/>
              </a:rPr>
              <a:t>Order           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0198" y="5462460"/>
            <a:ext cx="1523943" cy="302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imes New Roman"/>
              </a:rPr>
              <a:t>9.DATABASE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4792" y="5745618"/>
            <a:ext cx="1967249" cy="444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65557" indent="-132778" lvl="1">
              <a:lnSpc>
                <a:spcPts val="1722"/>
              </a:lnSpc>
              <a:buFont typeface="Arial"/>
              <a:buChar char="•"/>
            </a:pPr>
            <a:r>
              <a:rPr lang="en-US" sz="1230">
                <a:solidFill>
                  <a:srgbClr val="000000"/>
                </a:solidFill>
                <a:latin typeface="Times New Roman"/>
              </a:rPr>
              <a:t> Database Schema</a:t>
            </a:r>
          </a:p>
          <a:p>
            <a:pPr algn="ctr" marL="265557" indent="-132778" lvl="1">
              <a:lnSpc>
                <a:spcPts val="1722"/>
              </a:lnSpc>
              <a:buFont typeface="Arial"/>
              <a:buChar char="•"/>
            </a:pPr>
            <a:r>
              <a:rPr lang="en-US" sz="1230">
                <a:solidFill>
                  <a:srgbClr val="000000"/>
                </a:solidFill>
                <a:latin typeface="Times New Roman"/>
              </a:rPr>
              <a:t>     ER Diagram            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5012" y="1970743"/>
            <a:ext cx="2129102" cy="302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imes New Roman"/>
              </a:rPr>
              <a:t>3.KEY FEATURES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3303" y="2272951"/>
            <a:ext cx="1897247" cy="302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imes New Roman"/>
              </a:rPr>
              <a:t>4.OBJECTIVES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5805" y="1668535"/>
            <a:ext cx="4429927" cy="302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imes New Roman"/>
              </a:rPr>
              <a:t>2.EXISTING SYSTEM &amp; LIMITATIONS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5012" y="3179575"/>
            <a:ext cx="2302242" cy="302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imes New Roman"/>
              </a:rPr>
              <a:t>7.FUNCTIONALITY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7230" y="2575159"/>
            <a:ext cx="3600813" cy="302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imes New Roman"/>
              </a:rPr>
              <a:t>5.REQUIREMENT ANALYSIS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6110" y="2877367"/>
            <a:ext cx="3600813" cy="302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imes New Roman"/>
              </a:rPr>
              <a:t>6.DATA FLOW DIAGRAM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8065" y="3124200"/>
            <a:ext cx="8905790" cy="66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3840">
                <a:solidFill>
                  <a:srgbClr val="000000"/>
                </a:solidFill>
                <a:latin typeface="Times New Roman Bold"/>
              </a:rPr>
              <a:t>PROFILE MODULE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4568" y="766245"/>
            <a:ext cx="8905790" cy="4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686">
                <a:solidFill>
                  <a:srgbClr val="000000"/>
                </a:solidFill>
                <a:latin typeface="Times New Roman Bold"/>
              </a:rPr>
              <a:t>PROFILE AND SUB-PROFILE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70934" y="1518720"/>
            <a:ext cx="4264434" cy="2138880"/>
          </a:xfrm>
          <a:custGeom>
            <a:avLst/>
            <a:gdLst/>
            <a:ahLst/>
            <a:cxnLst/>
            <a:rect r="r" b="b" t="t" l="l"/>
            <a:pathLst>
              <a:path h="2138880" w="4264434">
                <a:moveTo>
                  <a:pt x="0" y="0"/>
                </a:moveTo>
                <a:lnTo>
                  <a:pt x="4264435" y="0"/>
                </a:lnTo>
                <a:lnTo>
                  <a:pt x="4264435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747463" y="1518720"/>
            <a:ext cx="4251190" cy="2138880"/>
          </a:xfrm>
          <a:custGeom>
            <a:avLst/>
            <a:gdLst/>
            <a:ahLst/>
            <a:cxnLst/>
            <a:rect r="r" b="b" t="t" l="l"/>
            <a:pathLst>
              <a:path h="2138880" w="4251190">
                <a:moveTo>
                  <a:pt x="0" y="0"/>
                </a:moveTo>
                <a:lnTo>
                  <a:pt x="4251191" y="0"/>
                </a:lnTo>
                <a:lnTo>
                  <a:pt x="4251191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70934" y="3827993"/>
            <a:ext cx="4277760" cy="2138880"/>
          </a:xfrm>
          <a:custGeom>
            <a:avLst/>
            <a:gdLst/>
            <a:ahLst/>
            <a:cxnLst/>
            <a:rect r="r" b="b" t="t" l="l"/>
            <a:pathLst>
              <a:path h="2138880" w="4277760">
                <a:moveTo>
                  <a:pt x="0" y="0"/>
                </a:moveTo>
                <a:lnTo>
                  <a:pt x="4277760" y="0"/>
                </a:lnTo>
                <a:lnTo>
                  <a:pt x="4277760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880373" y="3870611"/>
            <a:ext cx="4285090" cy="215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</a:pPr>
            <a:r>
              <a:rPr lang="en-US" sz="1869">
                <a:solidFill>
                  <a:srgbClr val="000000"/>
                </a:solidFill>
                <a:latin typeface="Times New Roman Bold"/>
              </a:rPr>
              <a:t>PROFILE</a:t>
            </a:r>
          </a:p>
          <a:p>
            <a:pPr algn="ctr"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 Bold"/>
              </a:rPr>
              <a:t>RECENT ORDERS</a:t>
            </a:r>
          </a:p>
          <a:p>
            <a:pPr algn="l"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Products, Date ordered, Return option.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 Bold"/>
              </a:rPr>
              <a:t>CONTACT US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Contains contact information 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HomeHive email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Phone number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7478" y="3311967"/>
            <a:ext cx="8905790" cy="124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3840">
                <a:solidFill>
                  <a:srgbClr val="000000"/>
                </a:solidFill>
                <a:latin typeface="Times New Roman Bold"/>
              </a:rPr>
              <a:t>SHOPPING CART AND ORDER PROCESSING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3534" y="656608"/>
            <a:ext cx="8905790" cy="4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686">
                <a:solidFill>
                  <a:srgbClr val="000000"/>
                </a:solidFill>
                <a:latin typeface="Times New Roman Bold"/>
              </a:rPr>
              <a:t>SHOPPING CART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70770" y="1518720"/>
            <a:ext cx="4295659" cy="2138880"/>
          </a:xfrm>
          <a:custGeom>
            <a:avLst/>
            <a:gdLst/>
            <a:ahLst/>
            <a:cxnLst/>
            <a:rect r="r" b="b" t="t" l="l"/>
            <a:pathLst>
              <a:path h="2138880" w="4295659">
                <a:moveTo>
                  <a:pt x="0" y="0"/>
                </a:moveTo>
                <a:lnTo>
                  <a:pt x="4295659" y="0"/>
                </a:lnTo>
                <a:lnTo>
                  <a:pt x="4295659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14798" y="1518720"/>
            <a:ext cx="4251190" cy="2138880"/>
          </a:xfrm>
          <a:custGeom>
            <a:avLst/>
            <a:gdLst/>
            <a:ahLst/>
            <a:cxnLst/>
            <a:rect r="r" b="b" t="t" l="l"/>
            <a:pathLst>
              <a:path h="2138880" w="4251190">
                <a:moveTo>
                  <a:pt x="0" y="0"/>
                </a:moveTo>
                <a:lnTo>
                  <a:pt x="4251191" y="0"/>
                </a:lnTo>
                <a:lnTo>
                  <a:pt x="4251191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046769" y="4231988"/>
            <a:ext cx="1648382" cy="156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</a:p>
          <a:p>
            <a:pPr algn="just"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Generate Code </a:t>
            </a:r>
          </a:p>
          <a:p>
            <a:pPr algn="just"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Enter Code</a:t>
            </a:r>
          </a:p>
          <a:p>
            <a:pPr algn="just"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List of products</a:t>
            </a:r>
          </a:p>
          <a:p>
            <a:pPr algn="just"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Add Address</a:t>
            </a:r>
          </a:p>
          <a:p>
            <a:pPr algn="just"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Checkout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64126" y="4052613"/>
            <a:ext cx="2180138" cy="38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imes New Roman Bold"/>
              </a:rPr>
              <a:t>SHOPPING CART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3534" y="531517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ORDER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19635" y="1436229"/>
            <a:ext cx="4246794" cy="2138880"/>
          </a:xfrm>
          <a:custGeom>
            <a:avLst/>
            <a:gdLst/>
            <a:ahLst/>
            <a:cxnLst/>
            <a:rect r="r" b="b" t="t" l="l"/>
            <a:pathLst>
              <a:path h="2138880" w="4246794">
                <a:moveTo>
                  <a:pt x="0" y="0"/>
                </a:moveTo>
                <a:lnTo>
                  <a:pt x="4246794" y="0"/>
                </a:lnTo>
                <a:lnTo>
                  <a:pt x="4246794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52377" y="1436229"/>
            <a:ext cx="4260010" cy="2138880"/>
          </a:xfrm>
          <a:custGeom>
            <a:avLst/>
            <a:gdLst/>
            <a:ahLst/>
            <a:cxnLst/>
            <a:rect r="r" b="b" t="t" l="l"/>
            <a:pathLst>
              <a:path h="2138880" w="4260010">
                <a:moveTo>
                  <a:pt x="0" y="0"/>
                </a:moveTo>
                <a:lnTo>
                  <a:pt x="4260009" y="0"/>
                </a:lnTo>
                <a:lnTo>
                  <a:pt x="4260009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28415" y="4229452"/>
            <a:ext cx="1603762" cy="1819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  <a:r>
              <a:rPr lang="en-US" sz="1470">
                <a:solidFill>
                  <a:srgbClr val="000000"/>
                </a:solidFill>
                <a:latin typeface="Times New Roman Bold"/>
              </a:rPr>
              <a:t> 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Address line 1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Address line 2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City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State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Postal Code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Country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61157" y="4229452"/>
            <a:ext cx="1842450" cy="156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Cart Total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Cash on Delivery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UPI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Cryptocurrency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Cards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6899" y="3927534"/>
            <a:ext cx="4246794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 Bold"/>
              </a:rPr>
              <a:t>ADD ADDRESS</a:t>
            </a:r>
            <a:r>
              <a:rPr lang="en-US" sz="1800">
                <a:solidFill>
                  <a:srgbClr val="000000"/>
                </a:solidFill>
                <a:latin typeface="Times New Roman Bold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52377" y="3927534"/>
            <a:ext cx="4260010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 Bold"/>
              </a:rPr>
              <a:t>PAYMENT MODE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31520" y="1558724"/>
            <a:ext cx="8290560" cy="419775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3905" y="667200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HOW TO PLACE AN ORDER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2005" y="3281309"/>
            <a:ext cx="8905790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3840">
                <a:solidFill>
                  <a:srgbClr val="000000"/>
                </a:solidFill>
                <a:latin typeface="Times New Roman Bold"/>
              </a:rPr>
              <a:t>DATABASE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26555" y="5709285"/>
            <a:ext cx="574357" cy="381953"/>
            <a:chOff x="0" y="0"/>
            <a:chExt cx="765810" cy="5092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3180" y="48260"/>
              <a:ext cx="671830" cy="414020"/>
            </a:xfrm>
            <a:custGeom>
              <a:avLst/>
              <a:gdLst/>
              <a:ahLst/>
              <a:cxnLst/>
              <a:rect r="r" b="b" t="t" l="l"/>
              <a:pathLst>
                <a:path h="414020" w="671830">
                  <a:moveTo>
                    <a:pt x="55880" y="57150"/>
                  </a:moveTo>
                  <a:cubicBezTo>
                    <a:pt x="118110" y="64770"/>
                    <a:pt x="132080" y="73660"/>
                    <a:pt x="142240" y="85090"/>
                  </a:cubicBezTo>
                  <a:cubicBezTo>
                    <a:pt x="152400" y="97790"/>
                    <a:pt x="158750" y="113030"/>
                    <a:pt x="163830" y="134620"/>
                  </a:cubicBezTo>
                  <a:cubicBezTo>
                    <a:pt x="173990" y="171450"/>
                    <a:pt x="158750" y="260350"/>
                    <a:pt x="182880" y="285750"/>
                  </a:cubicBezTo>
                  <a:cubicBezTo>
                    <a:pt x="200660" y="304800"/>
                    <a:pt x="236220" y="299720"/>
                    <a:pt x="264160" y="302260"/>
                  </a:cubicBezTo>
                  <a:cubicBezTo>
                    <a:pt x="293370" y="304800"/>
                    <a:pt x="323850" y="302260"/>
                    <a:pt x="358140" y="297180"/>
                  </a:cubicBezTo>
                  <a:cubicBezTo>
                    <a:pt x="398780" y="290830"/>
                    <a:pt x="454660" y="276860"/>
                    <a:pt x="494030" y="261620"/>
                  </a:cubicBezTo>
                  <a:cubicBezTo>
                    <a:pt x="525780" y="247650"/>
                    <a:pt x="560070" y="229870"/>
                    <a:pt x="577850" y="212090"/>
                  </a:cubicBezTo>
                  <a:cubicBezTo>
                    <a:pt x="589280" y="200660"/>
                    <a:pt x="604520" y="184150"/>
                    <a:pt x="599440" y="175260"/>
                  </a:cubicBezTo>
                  <a:cubicBezTo>
                    <a:pt x="584200" y="149860"/>
                    <a:pt x="350520" y="161290"/>
                    <a:pt x="254000" y="179070"/>
                  </a:cubicBezTo>
                  <a:cubicBezTo>
                    <a:pt x="181610" y="194310"/>
                    <a:pt x="76200" y="262890"/>
                    <a:pt x="68580" y="252730"/>
                  </a:cubicBezTo>
                  <a:cubicBezTo>
                    <a:pt x="64770" y="246380"/>
                    <a:pt x="92710" y="212090"/>
                    <a:pt x="113030" y="196850"/>
                  </a:cubicBezTo>
                  <a:cubicBezTo>
                    <a:pt x="138430" y="180340"/>
                    <a:pt x="172720" y="180340"/>
                    <a:pt x="215900" y="163830"/>
                  </a:cubicBezTo>
                  <a:cubicBezTo>
                    <a:pt x="295910" y="132080"/>
                    <a:pt x="486410" y="11430"/>
                    <a:pt x="543560" y="10160"/>
                  </a:cubicBezTo>
                  <a:cubicBezTo>
                    <a:pt x="562610" y="10160"/>
                    <a:pt x="579120" y="17780"/>
                    <a:pt x="584200" y="27940"/>
                  </a:cubicBezTo>
                  <a:cubicBezTo>
                    <a:pt x="589280" y="36830"/>
                    <a:pt x="586740" y="48260"/>
                    <a:pt x="577850" y="64770"/>
                  </a:cubicBezTo>
                  <a:cubicBezTo>
                    <a:pt x="544830" y="125730"/>
                    <a:pt x="264160" y="405130"/>
                    <a:pt x="207010" y="410210"/>
                  </a:cubicBezTo>
                  <a:cubicBezTo>
                    <a:pt x="191770" y="411480"/>
                    <a:pt x="179070" y="400050"/>
                    <a:pt x="175260" y="389890"/>
                  </a:cubicBezTo>
                  <a:cubicBezTo>
                    <a:pt x="171450" y="378460"/>
                    <a:pt x="189230" y="347980"/>
                    <a:pt x="190500" y="347980"/>
                  </a:cubicBezTo>
                  <a:cubicBezTo>
                    <a:pt x="190500" y="347980"/>
                    <a:pt x="181610" y="392430"/>
                    <a:pt x="177800" y="392430"/>
                  </a:cubicBezTo>
                  <a:cubicBezTo>
                    <a:pt x="173990" y="392430"/>
                    <a:pt x="167640" y="344170"/>
                    <a:pt x="166370" y="307340"/>
                  </a:cubicBezTo>
                  <a:cubicBezTo>
                    <a:pt x="165100" y="241300"/>
                    <a:pt x="179070" y="67310"/>
                    <a:pt x="194310" y="27940"/>
                  </a:cubicBezTo>
                  <a:cubicBezTo>
                    <a:pt x="199390" y="15240"/>
                    <a:pt x="201930" y="10160"/>
                    <a:pt x="209550" y="6350"/>
                  </a:cubicBezTo>
                  <a:cubicBezTo>
                    <a:pt x="218440" y="1270"/>
                    <a:pt x="241300" y="1270"/>
                    <a:pt x="250190" y="7620"/>
                  </a:cubicBezTo>
                  <a:cubicBezTo>
                    <a:pt x="259080" y="12700"/>
                    <a:pt x="264160" y="22860"/>
                    <a:pt x="265430" y="36830"/>
                  </a:cubicBezTo>
                  <a:cubicBezTo>
                    <a:pt x="267970" y="68580"/>
                    <a:pt x="243840" y="171450"/>
                    <a:pt x="222250" y="190500"/>
                  </a:cubicBezTo>
                  <a:cubicBezTo>
                    <a:pt x="210820" y="198120"/>
                    <a:pt x="195580" y="198120"/>
                    <a:pt x="186690" y="193040"/>
                  </a:cubicBezTo>
                  <a:cubicBezTo>
                    <a:pt x="175260" y="187960"/>
                    <a:pt x="161290" y="157480"/>
                    <a:pt x="162560" y="156210"/>
                  </a:cubicBezTo>
                  <a:cubicBezTo>
                    <a:pt x="162560" y="156210"/>
                    <a:pt x="186690" y="190500"/>
                    <a:pt x="191770" y="187960"/>
                  </a:cubicBezTo>
                  <a:cubicBezTo>
                    <a:pt x="198120" y="185420"/>
                    <a:pt x="166370" y="106680"/>
                    <a:pt x="176530" y="95250"/>
                  </a:cubicBezTo>
                  <a:cubicBezTo>
                    <a:pt x="184150" y="86360"/>
                    <a:pt x="213360" y="90170"/>
                    <a:pt x="223520" y="97790"/>
                  </a:cubicBezTo>
                  <a:cubicBezTo>
                    <a:pt x="232410" y="105410"/>
                    <a:pt x="237490" y="132080"/>
                    <a:pt x="232410" y="143510"/>
                  </a:cubicBezTo>
                  <a:cubicBezTo>
                    <a:pt x="228600" y="153670"/>
                    <a:pt x="214630" y="162560"/>
                    <a:pt x="204470" y="165100"/>
                  </a:cubicBezTo>
                  <a:cubicBezTo>
                    <a:pt x="193040" y="166370"/>
                    <a:pt x="177800" y="160020"/>
                    <a:pt x="170180" y="152400"/>
                  </a:cubicBezTo>
                  <a:cubicBezTo>
                    <a:pt x="162560" y="144780"/>
                    <a:pt x="158750" y="128270"/>
                    <a:pt x="161290" y="118110"/>
                  </a:cubicBezTo>
                  <a:cubicBezTo>
                    <a:pt x="162560" y="107950"/>
                    <a:pt x="173990" y="93980"/>
                    <a:pt x="184150" y="91440"/>
                  </a:cubicBezTo>
                  <a:cubicBezTo>
                    <a:pt x="195580" y="87630"/>
                    <a:pt x="220980" y="93980"/>
                    <a:pt x="228600" y="104140"/>
                  </a:cubicBezTo>
                  <a:cubicBezTo>
                    <a:pt x="236220" y="113030"/>
                    <a:pt x="232410" y="140970"/>
                    <a:pt x="228600" y="149860"/>
                  </a:cubicBezTo>
                  <a:cubicBezTo>
                    <a:pt x="226060" y="154940"/>
                    <a:pt x="222250" y="158750"/>
                    <a:pt x="219710" y="158750"/>
                  </a:cubicBezTo>
                  <a:cubicBezTo>
                    <a:pt x="214630" y="157480"/>
                    <a:pt x="207010" y="124460"/>
                    <a:pt x="209550" y="123190"/>
                  </a:cubicBezTo>
                  <a:cubicBezTo>
                    <a:pt x="212090" y="121920"/>
                    <a:pt x="237490" y="147320"/>
                    <a:pt x="238760" y="158750"/>
                  </a:cubicBezTo>
                  <a:cubicBezTo>
                    <a:pt x="240030" y="167640"/>
                    <a:pt x="234950" y="177800"/>
                    <a:pt x="228600" y="184150"/>
                  </a:cubicBezTo>
                  <a:cubicBezTo>
                    <a:pt x="220980" y="190500"/>
                    <a:pt x="205740" y="196850"/>
                    <a:pt x="195580" y="195580"/>
                  </a:cubicBezTo>
                  <a:cubicBezTo>
                    <a:pt x="184150" y="194310"/>
                    <a:pt x="171450" y="186690"/>
                    <a:pt x="166370" y="175260"/>
                  </a:cubicBezTo>
                  <a:cubicBezTo>
                    <a:pt x="157480" y="156210"/>
                    <a:pt x="161290" y="115570"/>
                    <a:pt x="168910" y="87630"/>
                  </a:cubicBezTo>
                  <a:cubicBezTo>
                    <a:pt x="175260" y="58420"/>
                    <a:pt x="193040" y="17780"/>
                    <a:pt x="209550" y="6350"/>
                  </a:cubicBezTo>
                  <a:cubicBezTo>
                    <a:pt x="219710" y="0"/>
                    <a:pt x="233680" y="0"/>
                    <a:pt x="242570" y="2540"/>
                  </a:cubicBezTo>
                  <a:cubicBezTo>
                    <a:pt x="251460" y="6350"/>
                    <a:pt x="260350" y="13970"/>
                    <a:pt x="264160" y="29210"/>
                  </a:cubicBezTo>
                  <a:cubicBezTo>
                    <a:pt x="280670" y="80010"/>
                    <a:pt x="251460" y="377190"/>
                    <a:pt x="223520" y="406400"/>
                  </a:cubicBezTo>
                  <a:cubicBezTo>
                    <a:pt x="215900" y="414020"/>
                    <a:pt x="207010" y="412750"/>
                    <a:pt x="199390" y="410210"/>
                  </a:cubicBezTo>
                  <a:cubicBezTo>
                    <a:pt x="190500" y="406400"/>
                    <a:pt x="175260" y="392430"/>
                    <a:pt x="172720" y="382270"/>
                  </a:cubicBezTo>
                  <a:cubicBezTo>
                    <a:pt x="171450" y="369570"/>
                    <a:pt x="181610" y="356870"/>
                    <a:pt x="196850" y="336550"/>
                  </a:cubicBezTo>
                  <a:cubicBezTo>
                    <a:pt x="242570" y="275590"/>
                    <a:pt x="476250" y="50800"/>
                    <a:pt x="529590" y="19050"/>
                  </a:cubicBezTo>
                  <a:cubicBezTo>
                    <a:pt x="543560" y="10160"/>
                    <a:pt x="549910" y="7620"/>
                    <a:pt x="558800" y="8890"/>
                  </a:cubicBezTo>
                  <a:cubicBezTo>
                    <a:pt x="566420" y="10160"/>
                    <a:pt x="575310" y="13970"/>
                    <a:pt x="579120" y="20320"/>
                  </a:cubicBezTo>
                  <a:cubicBezTo>
                    <a:pt x="584200" y="30480"/>
                    <a:pt x="588010" y="49530"/>
                    <a:pt x="577850" y="64770"/>
                  </a:cubicBezTo>
                  <a:cubicBezTo>
                    <a:pt x="547370" y="110490"/>
                    <a:pt x="334010" y="186690"/>
                    <a:pt x="238760" y="226060"/>
                  </a:cubicBezTo>
                  <a:cubicBezTo>
                    <a:pt x="171450" y="254000"/>
                    <a:pt x="105410" y="290830"/>
                    <a:pt x="63500" y="290830"/>
                  </a:cubicBezTo>
                  <a:cubicBezTo>
                    <a:pt x="39370" y="290830"/>
                    <a:pt x="13970" y="283210"/>
                    <a:pt x="7620" y="270510"/>
                  </a:cubicBezTo>
                  <a:cubicBezTo>
                    <a:pt x="0" y="254000"/>
                    <a:pt x="17780" y="213360"/>
                    <a:pt x="40640" y="191770"/>
                  </a:cubicBezTo>
                  <a:cubicBezTo>
                    <a:pt x="77470" y="156210"/>
                    <a:pt x="195580" y="129540"/>
                    <a:pt x="246380" y="116840"/>
                  </a:cubicBezTo>
                  <a:cubicBezTo>
                    <a:pt x="275590" y="109220"/>
                    <a:pt x="285750" y="109220"/>
                    <a:pt x="317500" y="107950"/>
                  </a:cubicBezTo>
                  <a:cubicBezTo>
                    <a:pt x="378460" y="104140"/>
                    <a:pt x="529590" y="99060"/>
                    <a:pt x="588010" y="107950"/>
                  </a:cubicBezTo>
                  <a:cubicBezTo>
                    <a:pt x="615950" y="111760"/>
                    <a:pt x="635000" y="111760"/>
                    <a:pt x="648970" y="124460"/>
                  </a:cubicBezTo>
                  <a:cubicBezTo>
                    <a:pt x="662940" y="137160"/>
                    <a:pt x="670560" y="165100"/>
                    <a:pt x="670560" y="184150"/>
                  </a:cubicBezTo>
                  <a:cubicBezTo>
                    <a:pt x="671830" y="199390"/>
                    <a:pt x="669290" y="213360"/>
                    <a:pt x="657860" y="228600"/>
                  </a:cubicBezTo>
                  <a:cubicBezTo>
                    <a:pt x="636270" y="257810"/>
                    <a:pt x="567690" y="299720"/>
                    <a:pt x="518160" y="323850"/>
                  </a:cubicBezTo>
                  <a:cubicBezTo>
                    <a:pt x="469900" y="346710"/>
                    <a:pt x="417830" y="361950"/>
                    <a:pt x="363220" y="370840"/>
                  </a:cubicBezTo>
                  <a:cubicBezTo>
                    <a:pt x="304800" y="381000"/>
                    <a:pt x="214630" y="386080"/>
                    <a:pt x="175260" y="379730"/>
                  </a:cubicBezTo>
                  <a:cubicBezTo>
                    <a:pt x="157480" y="377190"/>
                    <a:pt x="148590" y="374650"/>
                    <a:pt x="137160" y="367030"/>
                  </a:cubicBezTo>
                  <a:cubicBezTo>
                    <a:pt x="125730" y="358140"/>
                    <a:pt x="115570" y="349250"/>
                    <a:pt x="107950" y="330200"/>
                  </a:cubicBezTo>
                  <a:cubicBezTo>
                    <a:pt x="91440" y="292100"/>
                    <a:pt x="113030" y="152400"/>
                    <a:pt x="90170" y="132080"/>
                  </a:cubicBezTo>
                  <a:cubicBezTo>
                    <a:pt x="78740" y="121920"/>
                    <a:pt x="58420" y="138430"/>
                    <a:pt x="45720" y="134620"/>
                  </a:cubicBezTo>
                  <a:cubicBezTo>
                    <a:pt x="34290" y="129540"/>
                    <a:pt x="22860" y="119380"/>
                    <a:pt x="19050" y="110490"/>
                  </a:cubicBezTo>
                  <a:cubicBezTo>
                    <a:pt x="15240" y="100330"/>
                    <a:pt x="16510" y="82550"/>
                    <a:pt x="22860" y="73660"/>
                  </a:cubicBezTo>
                  <a:cubicBezTo>
                    <a:pt x="29210" y="64770"/>
                    <a:pt x="55880" y="57150"/>
                    <a:pt x="55880" y="571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696075" y="5594985"/>
            <a:ext cx="1125855" cy="480060"/>
            <a:chOff x="0" y="0"/>
            <a:chExt cx="1501140" cy="6400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8100" y="43180"/>
              <a:ext cx="1412240" cy="551180"/>
            </a:xfrm>
            <a:custGeom>
              <a:avLst/>
              <a:gdLst/>
              <a:ahLst/>
              <a:cxnLst/>
              <a:rect r="r" b="b" t="t" l="l"/>
              <a:pathLst>
                <a:path h="551180" w="1412240">
                  <a:moveTo>
                    <a:pt x="388620" y="400050"/>
                  </a:moveTo>
                  <a:cubicBezTo>
                    <a:pt x="1126490" y="118110"/>
                    <a:pt x="1181100" y="99060"/>
                    <a:pt x="1216660" y="106680"/>
                  </a:cubicBezTo>
                  <a:cubicBezTo>
                    <a:pt x="1236980" y="110490"/>
                    <a:pt x="1250950" y="124460"/>
                    <a:pt x="1259840" y="135890"/>
                  </a:cubicBezTo>
                  <a:cubicBezTo>
                    <a:pt x="1267460" y="146050"/>
                    <a:pt x="1271270" y="157480"/>
                    <a:pt x="1272540" y="168910"/>
                  </a:cubicBezTo>
                  <a:cubicBezTo>
                    <a:pt x="1272540" y="184150"/>
                    <a:pt x="1268730" y="207010"/>
                    <a:pt x="1258570" y="219710"/>
                  </a:cubicBezTo>
                  <a:cubicBezTo>
                    <a:pt x="1249680" y="233680"/>
                    <a:pt x="1239520" y="238760"/>
                    <a:pt x="1215390" y="248920"/>
                  </a:cubicBezTo>
                  <a:cubicBezTo>
                    <a:pt x="1137920" y="283210"/>
                    <a:pt x="810260" y="332740"/>
                    <a:pt x="676910" y="372110"/>
                  </a:cubicBezTo>
                  <a:cubicBezTo>
                    <a:pt x="595630" y="396240"/>
                    <a:pt x="528320" y="439420"/>
                    <a:pt x="482600" y="443230"/>
                  </a:cubicBezTo>
                  <a:cubicBezTo>
                    <a:pt x="459740" y="445770"/>
                    <a:pt x="443230" y="443230"/>
                    <a:pt x="427990" y="435610"/>
                  </a:cubicBezTo>
                  <a:cubicBezTo>
                    <a:pt x="416560" y="430530"/>
                    <a:pt x="407670" y="422910"/>
                    <a:pt x="401320" y="411480"/>
                  </a:cubicBezTo>
                  <a:cubicBezTo>
                    <a:pt x="392430" y="393700"/>
                    <a:pt x="386080" y="358140"/>
                    <a:pt x="393700" y="339090"/>
                  </a:cubicBezTo>
                  <a:cubicBezTo>
                    <a:pt x="401320" y="318770"/>
                    <a:pt x="419100" y="300990"/>
                    <a:pt x="448310" y="292100"/>
                  </a:cubicBezTo>
                  <a:cubicBezTo>
                    <a:pt x="510540" y="271780"/>
                    <a:pt x="680720" y="321310"/>
                    <a:pt x="783590" y="326390"/>
                  </a:cubicBezTo>
                  <a:cubicBezTo>
                    <a:pt x="871220" y="330200"/>
                    <a:pt x="984250" y="313690"/>
                    <a:pt x="1028700" y="325120"/>
                  </a:cubicBezTo>
                  <a:cubicBezTo>
                    <a:pt x="1045210" y="328930"/>
                    <a:pt x="1052830" y="334010"/>
                    <a:pt x="1062990" y="344170"/>
                  </a:cubicBezTo>
                  <a:cubicBezTo>
                    <a:pt x="107442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40130" y="480060"/>
                    <a:pt x="1027430" y="485140"/>
                  </a:cubicBezTo>
                  <a:cubicBezTo>
                    <a:pt x="1019810" y="487680"/>
                    <a:pt x="1016000" y="490220"/>
                    <a:pt x="1007110" y="487680"/>
                  </a:cubicBezTo>
                  <a:cubicBezTo>
                    <a:pt x="981710" y="477520"/>
                    <a:pt x="878840" y="386080"/>
                    <a:pt x="882650" y="349250"/>
                  </a:cubicBezTo>
                  <a:cubicBezTo>
                    <a:pt x="886460" y="317500"/>
                    <a:pt x="944880" y="294640"/>
                    <a:pt x="993140" y="274320"/>
                  </a:cubicBezTo>
                  <a:cubicBezTo>
                    <a:pt x="1068070" y="242570"/>
                    <a:pt x="1240790" y="213360"/>
                    <a:pt x="1303020" y="210820"/>
                  </a:cubicBezTo>
                  <a:cubicBezTo>
                    <a:pt x="1329690" y="209550"/>
                    <a:pt x="1343660" y="210820"/>
                    <a:pt x="1360170" y="217170"/>
                  </a:cubicBezTo>
                  <a:cubicBezTo>
                    <a:pt x="1372870" y="223520"/>
                    <a:pt x="1384300" y="231140"/>
                    <a:pt x="1393190" y="243840"/>
                  </a:cubicBezTo>
                  <a:cubicBezTo>
                    <a:pt x="1403350" y="257810"/>
                    <a:pt x="1412240" y="283210"/>
                    <a:pt x="1410970" y="302260"/>
                  </a:cubicBezTo>
                  <a:cubicBezTo>
                    <a:pt x="1409700" y="321310"/>
                    <a:pt x="1403350" y="344170"/>
                    <a:pt x="1385570" y="359410"/>
                  </a:cubicBezTo>
                  <a:cubicBezTo>
                    <a:pt x="1360170" y="382270"/>
                    <a:pt x="1310640" y="392430"/>
                    <a:pt x="1244600" y="405130"/>
                  </a:cubicBezTo>
                  <a:cubicBezTo>
                    <a:pt x="1108710" y="431800"/>
                    <a:pt x="773430" y="440690"/>
                    <a:pt x="599440" y="444500"/>
                  </a:cubicBezTo>
                  <a:cubicBezTo>
                    <a:pt x="482600" y="448310"/>
                    <a:pt x="379730" y="455930"/>
                    <a:pt x="306070" y="443230"/>
                  </a:cubicBezTo>
                  <a:cubicBezTo>
                    <a:pt x="257810" y="434340"/>
                    <a:pt x="228600" y="420370"/>
                    <a:pt x="193040" y="401320"/>
                  </a:cubicBezTo>
                  <a:cubicBezTo>
                    <a:pt x="156210" y="381000"/>
                    <a:pt x="116840" y="354330"/>
                    <a:pt x="90170" y="322580"/>
                  </a:cubicBezTo>
                  <a:cubicBezTo>
                    <a:pt x="62230" y="290830"/>
                    <a:pt x="41910" y="251460"/>
                    <a:pt x="29210" y="210820"/>
                  </a:cubicBezTo>
                  <a:cubicBezTo>
                    <a:pt x="15240" y="170180"/>
                    <a:pt x="0" y="115570"/>
                    <a:pt x="12700" y="81280"/>
                  </a:cubicBezTo>
                  <a:cubicBezTo>
                    <a:pt x="22860" y="49530"/>
                    <a:pt x="55880" y="15240"/>
                    <a:pt x="86360" y="7620"/>
                  </a:cubicBezTo>
                  <a:cubicBezTo>
                    <a:pt x="120650" y="0"/>
                    <a:pt x="181610" y="24130"/>
                    <a:pt x="213360" y="48260"/>
                  </a:cubicBezTo>
                  <a:cubicBezTo>
                    <a:pt x="242570" y="71120"/>
                    <a:pt x="250190" y="114300"/>
                    <a:pt x="273050" y="142240"/>
                  </a:cubicBezTo>
                  <a:cubicBezTo>
                    <a:pt x="293370" y="168910"/>
                    <a:pt x="328930" y="184150"/>
                    <a:pt x="342900" y="210820"/>
                  </a:cubicBezTo>
                  <a:cubicBezTo>
                    <a:pt x="356870" y="236220"/>
                    <a:pt x="364490" y="278130"/>
                    <a:pt x="358140" y="297180"/>
                  </a:cubicBezTo>
                  <a:cubicBezTo>
                    <a:pt x="354330" y="308610"/>
                    <a:pt x="342900" y="317500"/>
                    <a:pt x="332740" y="320040"/>
                  </a:cubicBezTo>
                  <a:cubicBezTo>
                    <a:pt x="323850" y="322580"/>
                    <a:pt x="312420" y="317500"/>
                    <a:pt x="302260" y="313690"/>
                  </a:cubicBezTo>
                  <a:cubicBezTo>
                    <a:pt x="293370" y="309880"/>
                    <a:pt x="284480" y="306070"/>
                    <a:pt x="275590" y="298450"/>
                  </a:cubicBezTo>
                  <a:cubicBezTo>
                    <a:pt x="264160" y="285750"/>
                    <a:pt x="248920" y="264160"/>
                    <a:pt x="243840" y="245110"/>
                  </a:cubicBezTo>
                  <a:cubicBezTo>
                    <a:pt x="240030" y="227330"/>
                    <a:pt x="245110" y="200660"/>
                    <a:pt x="250190" y="184150"/>
                  </a:cubicBezTo>
                  <a:cubicBezTo>
                    <a:pt x="254000" y="173990"/>
                    <a:pt x="259080" y="166370"/>
                    <a:pt x="267970" y="158750"/>
                  </a:cubicBezTo>
                  <a:cubicBezTo>
                    <a:pt x="280670" y="147320"/>
                    <a:pt x="302260" y="133350"/>
                    <a:pt x="321310" y="129540"/>
                  </a:cubicBezTo>
                  <a:cubicBezTo>
                    <a:pt x="340360" y="127000"/>
                    <a:pt x="365760" y="130810"/>
                    <a:pt x="382270" y="139700"/>
                  </a:cubicBezTo>
                  <a:cubicBezTo>
                    <a:pt x="400050" y="148590"/>
                    <a:pt x="416560" y="170180"/>
                    <a:pt x="424180" y="184150"/>
                  </a:cubicBezTo>
                  <a:cubicBezTo>
                    <a:pt x="430530" y="194310"/>
                    <a:pt x="433070" y="201930"/>
                    <a:pt x="433070" y="213360"/>
                  </a:cubicBezTo>
                  <a:cubicBezTo>
                    <a:pt x="433070" y="229870"/>
                    <a:pt x="430530" y="256540"/>
                    <a:pt x="420370" y="274320"/>
                  </a:cubicBezTo>
                  <a:cubicBezTo>
                    <a:pt x="410210" y="290830"/>
                    <a:pt x="388620" y="306070"/>
                    <a:pt x="373380" y="313690"/>
                  </a:cubicBezTo>
                  <a:cubicBezTo>
                    <a:pt x="363220" y="318770"/>
                    <a:pt x="355600" y="320040"/>
                    <a:pt x="342900" y="320040"/>
                  </a:cubicBezTo>
                  <a:cubicBezTo>
                    <a:pt x="326390" y="320040"/>
                    <a:pt x="299720" y="314960"/>
                    <a:pt x="284480" y="304800"/>
                  </a:cubicBezTo>
                  <a:cubicBezTo>
                    <a:pt x="267970" y="293370"/>
                    <a:pt x="254000" y="270510"/>
                    <a:pt x="246380" y="255270"/>
                  </a:cubicBezTo>
                  <a:cubicBezTo>
                    <a:pt x="242570" y="245110"/>
                    <a:pt x="241300" y="234950"/>
                    <a:pt x="241300" y="224790"/>
                  </a:cubicBezTo>
                  <a:cubicBezTo>
                    <a:pt x="241300" y="214630"/>
                    <a:pt x="242570" y="205740"/>
                    <a:pt x="246380" y="194310"/>
                  </a:cubicBezTo>
                  <a:cubicBezTo>
                    <a:pt x="252730" y="179070"/>
                    <a:pt x="267970" y="156210"/>
                    <a:pt x="283210" y="146050"/>
                  </a:cubicBezTo>
                  <a:cubicBezTo>
                    <a:pt x="299720" y="134620"/>
                    <a:pt x="318770" y="128270"/>
                    <a:pt x="342900" y="128270"/>
                  </a:cubicBezTo>
                  <a:cubicBezTo>
                    <a:pt x="378460" y="130810"/>
                    <a:pt x="448310" y="148590"/>
                    <a:pt x="478790" y="179070"/>
                  </a:cubicBezTo>
                  <a:cubicBezTo>
                    <a:pt x="508000" y="207010"/>
                    <a:pt x="532130" y="262890"/>
                    <a:pt x="525780" y="297180"/>
                  </a:cubicBezTo>
                  <a:cubicBezTo>
                    <a:pt x="520700" y="327660"/>
                    <a:pt x="485140" y="360680"/>
                    <a:pt x="454660" y="375920"/>
                  </a:cubicBezTo>
                  <a:cubicBezTo>
                    <a:pt x="422910" y="393700"/>
                    <a:pt x="370840" y="392430"/>
                    <a:pt x="332740" y="391160"/>
                  </a:cubicBezTo>
                  <a:cubicBezTo>
                    <a:pt x="298450" y="388620"/>
                    <a:pt x="265430" y="382270"/>
                    <a:pt x="236220" y="368300"/>
                  </a:cubicBezTo>
                  <a:cubicBezTo>
                    <a:pt x="205740" y="354330"/>
                    <a:pt x="172720" y="336550"/>
                    <a:pt x="154940" y="308610"/>
                  </a:cubicBezTo>
                  <a:cubicBezTo>
                    <a:pt x="134620" y="276860"/>
                    <a:pt x="118110" y="215900"/>
                    <a:pt x="128270" y="185420"/>
                  </a:cubicBezTo>
                  <a:cubicBezTo>
                    <a:pt x="137160" y="160020"/>
                    <a:pt x="177800" y="127000"/>
                    <a:pt x="191770" y="132080"/>
                  </a:cubicBezTo>
                  <a:cubicBezTo>
                    <a:pt x="205740" y="135890"/>
                    <a:pt x="195580" y="193040"/>
                    <a:pt x="210820" y="213360"/>
                  </a:cubicBezTo>
                  <a:cubicBezTo>
                    <a:pt x="227330" y="233680"/>
                    <a:pt x="260350" y="243840"/>
                    <a:pt x="288290" y="255270"/>
                  </a:cubicBezTo>
                  <a:cubicBezTo>
                    <a:pt x="318770" y="267970"/>
                    <a:pt x="345440" y="280670"/>
                    <a:pt x="388620" y="287020"/>
                  </a:cubicBezTo>
                  <a:cubicBezTo>
                    <a:pt x="461010" y="297180"/>
                    <a:pt x="576580" y="289560"/>
                    <a:pt x="690880" y="283210"/>
                  </a:cubicBezTo>
                  <a:cubicBezTo>
                    <a:pt x="840740" y="274320"/>
                    <a:pt x="1104900" y="248920"/>
                    <a:pt x="1212850" y="232410"/>
                  </a:cubicBezTo>
                  <a:cubicBezTo>
                    <a:pt x="1261110" y="224790"/>
                    <a:pt x="1291590" y="210820"/>
                    <a:pt x="1318260" y="210820"/>
                  </a:cubicBezTo>
                  <a:cubicBezTo>
                    <a:pt x="1334770" y="209550"/>
                    <a:pt x="1347470" y="212090"/>
                    <a:pt x="1358900" y="217170"/>
                  </a:cubicBezTo>
                  <a:cubicBezTo>
                    <a:pt x="1371600" y="223520"/>
                    <a:pt x="1384300" y="232410"/>
                    <a:pt x="1391920" y="243840"/>
                  </a:cubicBezTo>
                  <a:cubicBezTo>
                    <a:pt x="1400810" y="254000"/>
                    <a:pt x="1407160" y="267970"/>
                    <a:pt x="1409700" y="280670"/>
                  </a:cubicBezTo>
                  <a:cubicBezTo>
                    <a:pt x="1412240" y="294640"/>
                    <a:pt x="1410970" y="309880"/>
                    <a:pt x="1407160" y="322580"/>
                  </a:cubicBezTo>
                  <a:cubicBezTo>
                    <a:pt x="1403350" y="336550"/>
                    <a:pt x="1395730" y="349250"/>
                    <a:pt x="1385570" y="359410"/>
                  </a:cubicBezTo>
                  <a:cubicBezTo>
                    <a:pt x="1376680" y="368300"/>
                    <a:pt x="1367790" y="373380"/>
                    <a:pt x="1350010" y="381000"/>
                  </a:cubicBezTo>
                  <a:cubicBezTo>
                    <a:pt x="1310640" y="396240"/>
                    <a:pt x="1206500" y="416560"/>
                    <a:pt x="1148080" y="419100"/>
                  </a:cubicBezTo>
                  <a:cubicBezTo>
                    <a:pt x="1101090" y="420370"/>
                    <a:pt x="1046480" y="425450"/>
                    <a:pt x="1024890" y="405130"/>
                  </a:cubicBezTo>
                  <a:cubicBezTo>
                    <a:pt x="1005840" y="388620"/>
                    <a:pt x="999490" y="330200"/>
                    <a:pt x="1008380" y="322580"/>
                  </a:cubicBezTo>
                  <a:cubicBezTo>
                    <a:pt x="1016000" y="316230"/>
                    <a:pt x="1049020" y="331470"/>
                    <a:pt x="1062990" y="342900"/>
                  </a:cubicBezTo>
                  <a:cubicBezTo>
                    <a:pt x="107696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51560" y="477520"/>
                    <a:pt x="1027430" y="485140"/>
                  </a:cubicBezTo>
                  <a:cubicBezTo>
                    <a:pt x="975360" y="500380"/>
                    <a:pt x="857250" y="487680"/>
                    <a:pt x="765810" y="481330"/>
                  </a:cubicBezTo>
                  <a:cubicBezTo>
                    <a:pt x="664210" y="474980"/>
                    <a:pt x="505460" y="471170"/>
                    <a:pt x="445770" y="443230"/>
                  </a:cubicBezTo>
                  <a:cubicBezTo>
                    <a:pt x="417830" y="430530"/>
                    <a:pt x="400050" y="412750"/>
                    <a:pt x="392430" y="393700"/>
                  </a:cubicBezTo>
                  <a:cubicBezTo>
                    <a:pt x="386080" y="377190"/>
                    <a:pt x="387350" y="354330"/>
                    <a:pt x="393700" y="339090"/>
                  </a:cubicBezTo>
                  <a:cubicBezTo>
                    <a:pt x="400050" y="322580"/>
                    <a:pt x="414020" y="309880"/>
                    <a:pt x="430530" y="298450"/>
                  </a:cubicBezTo>
                  <a:cubicBezTo>
                    <a:pt x="454660" y="281940"/>
                    <a:pt x="482600" y="274320"/>
                    <a:pt x="527050" y="260350"/>
                  </a:cubicBezTo>
                  <a:cubicBezTo>
                    <a:pt x="626110" y="228600"/>
                    <a:pt x="887730" y="162560"/>
                    <a:pt x="1016000" y="135890"/>
                  </a:cubicBezTo>
                  <a:cubicBezTo>
                    <a:pt x="1097280" y="120650"/>
                    <a:pt x="1179830" y="99060"/>
                    <a:pt x="1216660" y="106680"/>
                  </a:cubicBezTo>
                  <a:cubicBezTo>
                    <a:pt x="1233170" y="109220"/>
                    <a:pt x="1239520" y="114300"/>
                    <a:pt x="1248410" y="123190"/>
                  </a:cubicBezTo>
                  <a:cubicBezTo>
                    <a:pt x="1258570" y="133350"/>
                    <a:pt x="1270000" y="154940"/>
                    <a:pt x="1272540" y="168910"/>
                  </a:cubicBezTo>
                  <a:cubicBezTo>
                    <a:pt x="1273810" y="181610"/>
                    <a:pt x="1272540" y="193040"/>
                    <a:pt x="1267460" y="204470"/>
                  </a:cubicBezTo>
                  <a:cubicBezTo>
                    <a:pt x="1261110" y="218440"/>
                    <a:pt x="1249680" y="233680"/>
                    <a:pt x="1231900" y="242570"/>
                  </a:cubicBezTo>
                  <a:cubicBezTo>
                    <a:pt x="1205230" y="259080"/>
                    <a:pt x="1163320" y="251460"/>
                    <a:pt x="1106170" y="269240"/>
                  </a:cubicBezTo>
                  <a:cubicBezTo>
                    <a:pt x="971550" y="311150"/>
                    <a:pt x="551180" y="520700"/>
                    <a:pt x="452120" y="543560"/>
                  </a:cubicBezTo>
                  <a:cubicBezTo>
                    <a:pt x="424180" y="549910"/>
                    <a:pt x="412750" y="551180"/>
                    <a:pt x="396240" y="546100"/>
                  </a:cubicBezTo>
                  <a:cubicBezTo>
                    <a:pt x="379730" y="541020"/>
                    <a:pt x="360680" y="527050"/>
                    <a:pt x="353060" y="511810"/>
                  </a:cubicBezTo>
                  <a:cubicBezTo>
                    <a:pt x="344170" y="492760"/>
                    <a:pt x="341630" y="457200"/>
                    <a:pt x="349250" y="438150"/>
                  </a:cubicBezTo>
                  <a:cubicBezTo>
                    <a:pt x="355600" y="421640"/>
                    <a:pt x="388620" y="400050"/>
                    <a:pt x="388620" y="4000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3037508" y="1478123"/>
            <a:ext cx="3816302" cy="1305057"/>
          </a:xfrm>
          <a:custGeom>
            <a:avLst/>
            <a:gdLst/>
            <a:ahLst/>
            <a:cxnLst/>
            <a:rect r="r" b="b" t="t" l="l"/>
            <a:pathLst>
              <a:path h="1305057" w="3816302">
                <a:moveTo>
                  <a:pt x="0" y="0"/>
                </a:moveTo>
                <a:lnTo>
                  <a:pt x="3816303" y="0"/>
                </a:lnTo>
                <a:lnTo>
                  <a:pt x="3816303" y="1305057"/>
                </a:lnTo>
                <a:lnTo>
                  <a:pt x="0" y="1305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037508" y="3213101"/>
            <a:ext cx="3825716" cy="1288453"/>
          </a:xfrm>
          <a:custGeom>
            <a:avLst/>
            <a:gdLst/>
            <a:ahLst/>
            <a:cxnLst/>
            <a:rect r="r" b="b" t="t" l="l"/>
            <a:pathLst>
              <a:path h="1288453" w="3825716">
                <a:moveTo>
                  <a:pt x="0" y="0"/>
                </a:moveTo>
                <a:lnTo>
                  <a:pt x="3825716" y="0"/>
                </a:lnTo>
                <a:lnTo>
                  <a:pt x="3825716" y="1288453"/>
                </a:lnTo>
                <a:lnTo>
                  <a:pt x="0" y="1288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037508" y="4911129"/>
            <a:ext cx="3816302" cy="1470379"/>
          </a:xfrm>
          <a:custGeom>
            <a:avLst/>
            <a:gdLst/>
            <a:ahLst/>
            <a:cxnLst/>
            <a:rect r="r" b="b" t="t" l="l"/>
            <a:pathLst>
              <a:path h="1470379" w="3816302">
                <a:moveTo>
                  <a:pt x="0" y="0"/>
                </a:moveTo>
                <a:lnTo>
                  <a:pt x="3816303" y="0"/>
                </a:lnTo>
                <a:lnTo>
                  <a:pt x="3816303" y="1470380"/>
                </a:lnTo>
                <a:lnTo>
                  <a:pt x="0" y="1470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8965" y="620899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DATABASE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86759" y="2811755"/>
            <a:ext cx="1298751" cy="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Times New Roman"/>
              </a:rPr>
              <a:t>USER LOGIN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227539" y="4530144"/>
            <a:ext cx="1493391" cy="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Times New Roman"/>
              </a:rPr>
              <a:t>ADMIN LOGIN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148155" y="6391034"/>
            <a:ext cx="1595009" cy="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Times New Roman"/>
              </a:rPr>
              <a:t>USER ADDRESS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26555" y="5709285"/>
            <a:ext cx="574357" cy="381953"/>
            <a:chOff x="0" y="0"/>
            <a:chExt cx="765810" cy="5092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3180" y="48260"/>
              <a:ext cx="671830" cy="414020"/>
            </a:xfrm>
            <a:custGeom>
              <a:avLst/>
              <a:gdLst/>
              <a:ahLst/>
              <a:cxnLst/>
              <a:rect r="r" b="b" t="t" l="l"/>
              <a:pathLst>
                <a:path h="414020" w="671830">
                  <a:moveTo>
                    <a:pt x="55880" y="57150"/>
                  </a:moveTo>
                  <a:cubicBezTo>
                    <a:pt x="118110" y="64770"/>
                    <a:pt x="132080" y="73660"/>
                    <a:pt x="142240" y="85090"/>
                  </a:cubicBezTo>
                  <a:cubicBezTo>
                    <a:pt x="152400" y="97790"/>
                    <a:pt x="158750" y="113030"/>
                    <a:pt x="163830" y="134620"/>
                  </a:cubicBezTo>
                  <a:cubicBezTo>
                    <a:pt x="173990" y="171450"/>
                    <a:pt x="158750" y="260350"/>
                    <a:pt x="182880" y="285750"/>
                  </a:cubicBezTo>
                  <a:cubicBezTo>
                    <a:pt x="200660" y="304800"/>
                    <a:pt x="236220" y="299720"/>
                    <a:pt x="264160" y="302260"/>
                  </a:cubicBezTo>
                  <a:cubicBezTo>
                    <a:pt x="293370" y="304800"/>
                    <a:pt x="323850" y="302260"/>
                    <a:pt x="358140" y="297180"/>
                  </a:cubicBezTo>
                  <a:cubicBezTo>
                    <a:pt x="398780" y="290830"/>
                    <a:pt x="454660" y="276860"/>
                    <a:pt x="494030" y="261620"/>
                  </a:cubicBezTo>
                  <a:cubicBezTo>
                    <a:pt x="525780" y="247650"/>
                    <a:pt x="560070" y="229870"/>
                    <a:pt x="577850" y="212090"/>
                  </a:cubicBezTo>
                  <a:cubicBezTo>
                    <a:pt x="589280" y="200660"/>
                    <a:pt x="604520" y="184150"/>
                    <a:pt x="599440" y="175260"/>
                  </a:cubicBezTo>
                  <a:cubicBezTo>
                    <a:pt x="584200" y="149860"/>
                    <a:pt x="350520" y="161290"/>
                    <a:pt x="254000" y="179070"/>
                  </a:cubicBezTo>
                  <a:cubicBezTo>
                    <a:pt x="181610" y="194310"/>
                    <a:pt x="76200" y="262890"/>
                    <a:pt x="68580" y="252730"/>
                  </a:cubicBezTo>
                  <a:cubicBezTo>
                    <a:pt x="64770" y="246380"/>
                    <a:pt x="92710" y="212090"/>
                    <a:pt x="113030" y="196850"/>
                  </a:cubicBezTo>
                  <a:cubicBezTo>
                    <a:pt x="138430" y="180340"/>
                    <a:pt x="172720" y="180340"/>
                    <a:pt x="215900" y="163830"/>
                  </a:cubicBezTo>
                  <a:cubicBezTo>
                    <a:pt x="295910" y="132080"/>
                    <a:pt x="486410" y="11430"/>
                    <a:pt x="543560" y="10160"/>
                  </a:cubicBezTo>
                  <a:cubicBezTo>
                    <a:pt x="562610" y="10160"/>
                    <a:pt x="579120" y="17780"/>
                    <a:pt x="584200" y="27940"/>
                  </a:cubicBezTo>
                  <a:cubicBezTo>
                    <a:pt x="589280" y="36830"/>
                    <a:pt x="586740" y="48260"/>
                    <a:pt x="577850" y="64770"/>
                  </a:cubicBezTo>
                  <a:cubicBezTo>
                    <a:pt x="544830" y="125730"/>
                    <a:pt x="264160" y="405130"/>
                    <a:pt x="207010" y="410210"/>
                  </a:cubicBezTo>
                  <a:cubicBezTo>
                    <a:pt x="191770" y="411480"/>
                    <a:pt x="179070" y="400050"/>
                    <a:pt x="175260" y="389890"/>
                  </a:cubicBezTo>
                  <a:cubicBezTo>
                    <a:pt x="171450" y="378460"/>
                    <a:pt x="189230" y="347980"/>
                    <a:pt x="190500" y="347980"/>
                  </a:cubicBezTo>
                  <a:cubicBezTo>
                    <a:pt x="190500" y="347980"/>
                    <a:pt x="181610" y="392430"/>
                    <a:pt x="177800" y="392430"/>
                  </a:cubicBezTo>
                  <a:cubicBezTo>
                    <a:pt x="173990" y="392430"/>
                    <a:pt x="167640" y="344170"/>
                    <a:pt x="166370" y="307340"/>
                  </a:cubicBezTo>
                  <a:cubicBezTo>
                    <a:pt x="165100" y="241300"/>
                    <a:pt x="179070" y="67310"/>
                    <a:pt x="194310" y="27940"/>
                  </a:cubicBezTo>
                  <a:cubicBezTo>
                    <a:pt x="199390" y="15240"/>
                    <a:pt x="201930" y="10160"/>
                    <a:pt x="209550" y="6350"/>
                  </a:cubicBezTo>
                  <a:cubicBezTo>
                    <a:pt x="218440" y="1270"/>
                    <a:pt x="241300" y="1270"/>
                    <a:pt x="250190" y="7620"/>
                  </a:cubicBezTo>
                  <a:cubicBezTo>
                    <a:pt x="259080" y="12700"/>
                    <a:pt x="264160" y="22860"/>
                    <a:pt x="265430" y="36830"/>
                  </a:cubicBezTo>
                  <a:cubicBezTo>
                    <a:pt x="267970" y="68580"/>
                    <a:pt x="243840" y="171450"/>
                    <a:pt x="222250" y="190500"/>
                  </a:cubicBezTo>
                  <a:cubicBezTo>
                    <a:pt x="210820" y="198120"/>
                    <a:pt x="195580" y="198120"/>
                    <a:pt x="186690" y="193040"/>
                  </a:cubicBezTo>
                  <a:cubicBezTo>
                    <a:pt x="175260" y="187960"/>
                    <a:pt x="161290" y="157480"/>
                    <a:pt x="162560" y="156210"/>
                  </a:cubicBezTo>
                  <a:cubicBezTo>
                    <a:pt x="162560" y="156210"/>
                    <a:pt x="186690" y="190500"/>
                    <a:pt x="191770" y="187960"/>
                  </a:cubicBezTo>
                  <a:cubicBezTo>
                    <a:pt x="198120" y="185420"/>
                    <a:pt x="166370" y="106680"/>
                    <a:pt x="176530" y="95250"/>
                  </a:cubicBezTo>
                  <a:cubicBezTo>
                    <a:pt x="184150" y="86360"/>
                    <a:pt x="213360" y="90170"/>
                    <a:pt x="223520" y="97790"/>
                  </a:cubicBezTo>
                  <a:cubicBezTo>
                    <a:pt x="232410" y="105410"/>
                    <a:pt x="237490" y="132080"/>
                    <a:pt x="232410" y="143510"/>
                  </a:cubicBezTo>
                  <a:cubicBezTo>
                    <a:pt x="228600" y="153670"/>
                    <a:pt x="214630" y="162560"/>
                    <a:pt x="204470" y="165100"/>
                  </a:cubicBezTo>
                  <a:cubicBezTo>
                    <a:pt x="193040" y="166370"/>
                    <a:pt x="177800" y="160020"/>
                    <a:pt x="170180" y="152400"/>
                  </a:cubicBezTo>
                  <a:cubicBezTo>
                    <a:pt x="162560" y="144780"/>
                    <a:pt x="158750" y="128270"/>
                    <a:pt x="161290" y="118110"/>
                  </a:cubicBezTo>
                  <a:cubicBezTo>
                    <a:pt x="162560" y="107950"/>
                    <a:pt x="173990" y="93980"/>
                    <a:pt x="184150" y="91440"/>
                  </a:cubicBezTo>
                  <a:cubicBezTo>
                    <a:pt x="195580" y="87630"/>
                    <a:pt x="220980" y="93980"/>
                    <a:pt x="228600" y="104140"/>
                  </a:cubicBezTo>
                  <a:cubicBezTo>
                    <a:pt x="236220" y="113030"/>
                    <a:pt x="232410" y="140970"/>
                    <a:pt x="228600" y="149860"/>
                  </a:cubicBezTo>
                  <a:cubicBezTo>
                    <a:pt x="226060" y="154940"/>
                    <a:pt x="222250" y="158750"/>
                    <a:pt x="219710" y="158750"/>
                  </a:cubicBezTo>
                  <a:cubicBezTo>
                    <a:pt x="214630" y="157480"/>
                    <a:pt x="207010" y="124460"/>
                    <a:pt x="209550" y="123190"/>
                  </a:cubicBezTo>
                  <a:cubicBezTo>
                    <a:pt x="212090" y="121920"/>
                    <a:pt x="237490" y="147320"/>
                    <a:pt x="238760" y="158750"/>
                  </a:cubicBezTo>
                  <a:cubicBezTo>
                    <a:pt x="240030" y="167640"/>
                    <a:pt x="234950" y="177800"/>
                    <a:pt x="228600" y="184150"/>
                  </a:cubicBezTo>
                  <a:cubicBezTo>
                    <a:pt x="220980" y="190500"/>
                    <a:pt x="205740" y="196850"/>
                    <a:pt x="195580" y="195580"/>
                  </a:cubicBezTo>
                  <a:cubicBezTo>
                    <a:pt x="184150" y="194310"/>
                    <a:pt x="171450" y="186690"/>
                    <a:pt x="166370" y="175260"/>
                  </a:cubicBezTo>
                  <a:cubicBezTo>
                    <a:pt x="157480" y="156210"/>
                    <a:pt x="161290" y="115570"/>
                    <a:pt x="168910" y="87630"/>
                  </a:cubicBezTo>
                  <a:cubicBezTo>
                    <a:pt x="175260" y="58420"/>
                    <a:pt x="193040" y="17780"/>
                    <a:pt x="209550" y="6350"/>
                  </a:cubicBezTo>
                  <a:cubicBezTo>
                    <a:pt x="219710" y="0"/>
                    <a:pt x="233680" y="0"/>
                    <a:pt x="242570" y="2540"/>
                  </a:cubicBezTo>
                  <a:cubicBezTo>
                    <a:pt x="251460" y="6350"/>
                    <a:pt x="260350" y="13970"/>
                    <a:pt x="264160" y="29210"/>
                  </a:cubicBezTo>
                  <a:cubicBezTo>
                    <a:pt x="280670" y="80010"/>
                    <a:pt x="251460" y="377190"/>
                    <a:pt x="223520" y="406400"/>
                  </a:cubicBezTo>
                  <a:cubicBezTo>
                    <a:pt x="215900" y="414020"/>
                    <a:pt x="207010" y="412750"/>
                    <a:pt x="199390" y="410210"/>
                  </a:cubicBezTo>
                  <a:cubicBezTo>
                    <a:pt x="190500" y="406400"/>
                    <a:pt x="175260" y="392430"/>
                    <a:pt x="172720" y="382270"/>
                  </a:cubicBezTo>
                  <a:cubicBezTo>
                    <a:pt x="171450" y="369570"/>
                    <a:pt x="181610" y="356870"/>
                    <a:pt x="196850" y="336550"/>
                  </a:cubicBezTo>
                  <a:cubicBezTo>
                    <a:pt x="242570" y="275590"/>
                    <a:pt x="476250" y="50800"/>
                    <a:pt x="529590" y="19050"/>
                  </a:cubicBezTo>
                  <a:cubicBezTo>
                    <a:pt x="543560" y="10160"/>
                    <a:pt x="549910" y="7620"/>
                    <a:pt x="558800" y="8890"/>
                  </a:cubicBezTo>
                  <a:cubicBezTo>
                    <a:pt x="566420" y="10160"/>
                    <a:pt x="575310" y="13970"/>
                    <a:pt x="579120" y="20320"/>
                  </a:cubicBezTo>
                  <a:cubicBezTo>
                    <a:pt x="584200" y="30480"/>
                    <a:pt x="588010" y="49530"/>
                    <a:pt x="577850" y="64770"/>
                  </a:cubicBezTo>
                  <a:cubicBezTo>
                    <a:pt x="547370" y="110490"/>
                    <a:pt x="334010" y="186690"/>
                    <a:pt x="238760" y="226060"/>
                  </a:cubicBezTo>
                  <a:cubicBezTo>
                    <a:pt x="171450" y="254000"/>
                    <a:pt x="105410" y="290830"/>
                    <a:pt x="63500" y="290830"/>
                  </a:cubicBezTo>
                  <a:cubicBezTo>
                    <a:pt x="39370" y="290830"/>
                    <a:pt x="13970" y="283210"/>
                    <a:pt x="7620" y="270510"/>
                  </a:cubicBezTo>
                  <a:cubicBezTo>
                    <a:pt x="0" y="254000"/>
                    <a:pt x="17780" y="213360"/>
                    <a:pt x="40640" y="191770"/>
                  </a:cubicBezTo>
                  <a:cubicBezTo>
                    <a:pt x="77470" y="156210"/>
                    <a:pt x="195580" y="129540"/>
                    <a:pt x="246380" y="116840"/>
                  </a:cubicBezTo>
                  <a:cubicBezTo>
                    <a:pt x="275590" y="109220"/>
                    <a:pt x="285750" y="109220"/>
                    <a:pt x="317500" y="107950"/>
                  </a:cubicBezTo>
                  <a:cubicBezTo>
                    <a:pt x="378460" y="104140"/>
                    <a:pt x="529590" y="99060"/>
                    <a:pt x="588010" y="107950"/>
                  </a:cubicBezTo>
                  <a:cubicBezTo>
                    <a:pt x="615950" y="111760"/>
                    <a:pt x="635000" y="111760"/>
                    <a:pt x="648970" y="124460"/>
                  </a:cubicBezTo>
                  <a:cubicBezTo>
                    <a:pt x="662940" y="137160"/>
                    <a:pt x="670560" y="165100"/>
                    <a:pt x="670560" y="184150"/>
                  </a:cubicBezTo>
                  <a:cubicBezTo>
                    <a:pt x="671830" y="199390"/>
                    <a:pt x="669290" y="213360"/>
                    <a:pt x="657860" y="228600"/>
                  </a:cubicBezTo>
                  <a:cubicBezTo>
                    <a:pt x="636270" y="257810"/>
                    <a:pt x="567690" y="299720"/>
                    <a:pt x="518160" y="323850"/>
                  </a:cubicBezTo>
                  <a:cubicBezTo>
                    <a:pt x="469900" y="346710"/>
                    <a:pt x="417830" y="361950"/>
                    <a:pt x="363220" y="370840"/>
                  </a:cubicBezTo>
                  <a:cubicBezTo>
                    <a:pt x="304800" y="381000"/>
                    <a:pt x="214630" y="386080"/>
                    <a:pt x="175260" y="379730"/>
                  </a:cubicBezTo>
                  <a:cubicBezTo>
                    <a:pt x="157480" y="377190"/>
                    <a:pt x="148590" y="374650"/>
                    <a:pt x="137160" y="367030"/>
                  </a:cubicBezTo>
                  <a:cubicBezTo>
                    <a:pt x="125730" y="358140"/>
                    <a:pt x="115570" y="349250"/>
                    <a:pt x="107950" y="330200"/>
                  </a:cubicBezTo>
                  <a:cubicBezTo>
                    <a:pt x="91440" y="292100"/>
                    <a:pt x="113030" y="152400"/>
                    <a:pt x="90170" y="132080"/>
                  </a:cubicBezTo>
                  <a:cubicBezTo>
                    <a:pt x="78740" y="121920"/>
                    <a:pt x="58420" y="138430"/>
                    <a:pt x="45720" y="134620"/>
                  </a:cubicBezTo>
                  <a:cubicBezTo>
                    <a:pt x="34290" y="129540"/>
                    <a:pt x="22860" y="119380"/>
                    <a:pt x="19050" y="110490"/>
                  </a:cubicBezTo>
                  <a:cubicBezTo>
                    <a:pt x="15240" y="100330"/>
                    <a:pt x="16510" y="82550"/>
                    <a:pt x="22860" y="73660"/>
                  </a:cubicBezTo>
                  <a:cubicBezTo>
                    <a:pt x="29210" y="64770"/>
                    <a:pt x="55880" y="57150"/>
                    <a:pt x="55880" y="571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696075" y="5594985"/>
            <a:ext cx="1125855" cy="480060"/>
            <a:chOff x="0" y="0"/>
            <a:chExt cx="1501140" cy="6400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8100" y="43180"/>
              <a:ext cx="1412240" cy="551180"/>
            </a:xfrm>
            <a:custGeom>
              <a:avLst/>
              <a:gdLst/>
              <a:ahLst/>
              <a:cxnLst/>
              <a:rect r="r" b="b" t="t" l="l"/>
              <a:pathLst>
                <a:path h="551180" w="1412240">
                  <a:moveTo>
                    <a:pt x="388620" y="400050"/>
                  </a:moveTo>
                  <a:cubicBezTo>
                    <a:pt x="1126490" y="118110"/>
                    <a:pt x="1181100" y="99060"/>
                    <a:pt x="1216660" y="106680"/>
                  </a:cubicBezTo>
                  <a:cubicBezTo>
                    <a:pt x="1236980" y="110490"/>
                    <a:pt x="1250950" y="124460"/>
                    <a:pt x="1259840" y="135890"/>
                  </a:cubicBezTo>
                  <a:cubicBezTo>
                    <a:pt x="1267460" y="146050"/>
                    <a:pt x="1271270" y="157480"/>
                    <a:pt x="1272540" y="168910"/>
                  </a:cubicBezTo>
                  <a:cubicBezTo>
                    <a:pt x="1272540" y="184150"/>
                    <a:pt x="1268730" y="207010"/>
                    <a:pt x="1258570" y="219710"/>
                  </a:cubicBezTo>
                  <a:cubicBezTo>
                    <a:pt x="1249680" y="233680"/>
                    <a:pt x="1239520" y="238760"/>
                    <a:pt x="1215390" y="248920"/>
                  </a:cubicBezTo>
                  <a:cubicBezTo>
                    <a:pt x="1137920" y="283210"/>
                    <a:pt x="810260" y="332740"/>
                    <a:pt x="676910" y="372110"/>
                  </a:cubicBezTo>
                  <a:cubicBezTo>
                    <a:pt x="595630" y="396240"/>
                    <a:pt x="528320" y="439420"/>
                    <a:pt x="482600" y="443230"/>
                  </a:cubicBezTo>
                  <a:cubicBezTo>
                    <a:pt x="459740" y="445770"/>
                    <a:pt x="443230" y="443230"/>
                    <a:pt x="427990" y="435610"/>
                  </a:cubicBezTo>
                  <a:cubicBezTo>
                    <a:pt x="416560" y="430530"/>
                    <a:pt x="407670" y="422910"/>
                    <a:pt x="401320" y="411480"/>
                  </a:cubicBezTo>
                  <a:cubicBezTo>
                    <a:pt x="392430" y="393700"/>
                    <a:pt x="386080" y="358140"/>
                    <a:pt x="393700" y="339090"/>
                  </a:cubicBezTo>
                  <a:cubicBezTo>
                    <a:pt x="401320" y="318770"/>
                    <a:pt x="419100" y="300990"/>
                    <a:pt x="448310" y="292100"/>
                  </a:cubicBezTo>
                  <a:cubicBezTo>
                    <a:pt x="510540" y="271780"/>
                    <a:pt x="680720" y="321310"/>
                    <a:pt x="783590" y="326390"/>
                  </a:cubicBezTo>
                  <a:cubicBezTo>
                    <a:pt x="871220" y="330200"/>
                    <a:pt x="984250" y="313690"/>
                    <a:pt x="1028700" y="325120"/>
                  </a:cubicBezTo>
                  <a:cubicBezTo>
                    <a:pt x="1045210" y="328930"/>
                    <a:pt x="1052830" y="334010"/>
                    <a:pt x="1062990" y="344170"/>
                  </a:cubicBezTo>
                  <a:cubicBezTo>
                    <a:pt x="107442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40130" y="480060"/>
                    <a:pt x="1027430" y="485140"/>
                  </a:cubicBezTo>
                  <a:cubicBezTo>
                    <a:pt x="1019810" y="487680"/>
                    <a:pt x="1016000" y="490220"/>
                    <a:pt x="1007110" y="487680"/>
                  </a:cubicBezTo>
                  <a:cubicBezTo>
                    <a:pt x="981710" y="477520"/>
                    <a:pt x="878840" y="386080"/>
                    <a:pt x="882650" y="349250"/>
                  </a:cubicBezTo>
                  <a:cubicBezTo>
                    <a:pt x="886460" y="317500"/>
                    <a:pt x="944880" y="294640"/>
                    <a:pt x="993140" y="274320"/>
                  </a:cubicBezTo>
                  <a:cubicBezTo>
                    <a:pt x="1068070" y="242570"/>
                    <a:pt x="1240790" y="213360"/>
                    <a:pt x="1303020" y="210820"/>
                  </a:cubicBezTo>
                  <a:cubicBezTo>
                    <a:pt x="1329690" y="209550"/>
                    <a:pt x="1343660" y="210820"/>
                    <a:pt x="1360170" y="217170"/>
                  </a:cubicBezTo>
                  <a:cubicBezTo>
                    <a:pt x="1372870" y="223520"/>
                    <a:pt x="1384300" y="231140"/>
                    <a:pt x="1393190" y="243840"/>
                  </a:cubicBezTo>
                  <a:cubicBezTo>
                    <a:pt x="1403350" y="257810"/>
                    <a:pt x="1412240" y="283210"/>
                    <a:pt x="1410970" y="302260"/>
                  </a:cubicBezTo>
                  <a:cubicBezTo>
                    <a:pt x="1409700" y="321310"/>
                    <a:pt x="1403350" y="344170"/>
                    <a:pt x="1385570" y="359410"/>
                  </a:cubicBezTo>
                  <a:cubicBezTo>
                    <a:pt x="1360170" y="382270"/>
                    <a:pt x="1310640" y="392430"/>
                    <a:pt x="1244600" y="405130"/>
                  </a:cubicBezTo>
                  <a:cubicBezTo>
                    <a:pt x="1108710" y="431800"/>
                    <a:pt x="773430" y="440690"/>
                    <a:pt x="599440" y="444500"/>
                  </a:cubicBezTo>
                  <a:cubicBezTo>
                    <a:pt x="482600" y="448310"/>
                    <a:pt x="379730" y="455930"/>
                    <a:pt x="306070" y="443230"/>
                  </a:cubicBezTo>
                  <a:cubicBezTo>
                    <a:pt x="257810" y="434340"/>
                    <a:pt x="228600" y="420370"/>
                    <a:pt x="193040" y="401320"/>
                  </a:cubicBezTo>
                  <a:cubicBezTo>
                    <a:pt x="156210" y="381000"/>
                    <a:pt x="116840" y="354330"/>
                    <a:pt x="90170" y="322580"/>
                  </a:cubicBezTo>
                  <a:cubicBezTo>
                    <a:pt x="62230" y="290830"/>
                    <a:pt x="41910" y="251460"/>
                    <a:pt x="29210" y="210820"/>
                  </a:cubicBezTo>
                  <a:cubicBezTo>
                    <a:pt x="15240" y="170180"/>
                    <a:pt x="0" y="115570"/>
                    <a:pt x="12700" y="81280"/>
                  </a:cubicBezTo>
                  <a:cubicBezTo>
                    <a:pt x="22860" y="49530"/>
                    <a:pt x="55880" y="15240"/>
                    <a:pt x="86360" y="7620"/>
                  </a:cubicBezTo>
                  <a:cubicBezTo>
                    <a:pt x="120650" y="0"/>
                    <a:pt x="181610" y="24130"/>
                    <a:pt x="213360" y="48260"/>
                  </a:cubicBezTo>
                  <a:cubicBezTo>
                    <a:pt x="242570" y="71120"/>
                    <a:pt x="250190" y="114300"/>
                    <a:pt x="273050" y="142240"/>
                  </a:cubicBezTo>
                  <a:cubicBezTo>
                    <a:pt x="293370" y="168910"/>
                    <a:pt x="328930" y="184150"/>
                    <a:pt x="342900" y="210820"/>
                  </a:cubicBezTo>
                  <a:cubicBezTo>
                    <a:pt x="356870" y="236220"/>
                    <a:pt x="364490" y="278130"/>
                    <a:pt x="358140" y="297180"/>
                  </a:cubicBezTo>
                  <a:cubicBezTo>
                    <a:pt x="354330" y="308610"/>
                    <a:pt x="342900" y="317500"/>
                    <a:pt x="332740" y="320040"/>
                  </a:cubicBezTo>
                  <a:cubicBezTo>
                    <a:pt x="323850" y="322580"/>
                    <a:pt x="312420" y="317500"/>
                    <a:pt x="302260" y="313690"/>
                  </a:cubicBezTo>
                  <a:cubicBezTo>
                    <a:pt x="293370" y="309880"/>
                    <a:pt x="284480" y="306070"/>
                    <a:pt x="275590" y="298450"/>
                  </a:cubicBezTo>
                  <a:cubicBezTo>
                    <a:pt x="264160" y="285750"/>
                    <a:pt x="248920" y="264160"/>
                    <a:pt x="243840" y="245110"/>
                  </a:cubicBezTo>
                  <a:cubicBezTo>
                    <a:pt x="240030" y="227330"/>
                    <a:pt x="245110" y="200660"/>
                    <a:pt x="250190" y="184150"/>
                  </a:cubicBezTo>
                  <a:cubicBezTo>
                    <a:pt x="254000" y="173990"/>
                    <a:pt x="259080" y="166370"/>
                    <a:pt x="267970" y="158750"/>
                  </a:cubicBezTo>
                  <a:cubicBezTo>
                    <a:pt x="280670" y="147320"/>
                    <a:pt x="302260" y="133350"/>
                    <a:pt x="321310" y="129540"/>
                  </a:cubicBezTo>
                  <a:cubicBezTo>
                    <a:pt x="340360" y="127000"/>
                    <a:pt x="365760" y="130810"/>
                    <a:pt x="382270" y="139700"/>
                  </a:cubicBezTo>
                  <a:cubicBezTo>
                    <a:pt x="400050" y="148590"/>
                    <a:pt x="416560" y="170180"/>
                    <a:pt x="424180" y="184150"/>
                  </a:cubicBezTo>
                  <a:cubicBezTo>
                    <a:pt x="430530" y="194310"/>
                    <a:pt x="433070" y="201930"/>
                    <a:pt x="433070" y="213360"/>
                  </a:cubicBezTo>
                  <a:cubicBezTo>
                    <a:pt x="433070" y="229870"/>
                    <a:pt x="430530" y="256540"/>
                    <a:pt x="420370" y="274320"/>
                  </a:cubicBezTo>
                  <a:cubicBezTo>
                    <a:pt x="410210" y="290830"/>
                    <a:pt x="388620" y="306070"/>
                    <a:pt x="373380" y="313690"/>
                  </a:cubicBezTo>
                  <a:cubicBezTo>
                    <a:pt x="363220" y="318770"/>
                    <a:pt x="355600" y="320040"/>
                    <a:pt x="342900" y="320040"/>
                  </a:cubicBezTo>
                  <a:cubicBezTo>
                    <a:pt x="326390" y="320040"/>
                    <a:pt x="299720" y="314960"/>
                    <a:pt x="284480" y="304800"/>
                  </a:cubicBezTo>
                  <a:cubicBezTo>
                    <a:pt x="267970" y="293370"/>
                    <a:pt x="254000" y="270510"/>
                    <a:pt x="246380" y="255270"/>
                  </a:cubicBezTo>
                  <a:cubicBezTo>
                    <a:pt x="242570" y="245110"/>
                    <a:pt x="241300" y="234950"/>
                    <a:pt x="241300" y="224790"/>
                  </a:cubicBezTo>
                  <a:cubicBezTo>
                    <a:pt x="241300" y="214630"/>
                    <a:pt x="242570" y="205740"/>
                    <a:pt x="246380" y="194310"/>
                  </a:cubicBezTo>
                  <a:cubicBezTo>
                    <a:pt x="252730" y="179070"/>
                    <a:pt x="267970" y="156210"/>
                    <a:pt x="283210" y="146050"/>
                  </a:cubicBezTo>
                  <a:cubicBezTo>
                    <a:pt x="299720" y="134620"/>
                    <a:pt x="318770" y="128270"/>
                    <a:pt x="342900" y="128270"/>
                  </a:cubicBezTo>
                  <a:cubicBezTo>
                    <a:pt x="378460" y="130810"/>
                    <a:pt x="448310" y="148590"/>
                    <a:pt x="478790" y="179070"/>
                  </a:cubicBezTo>
                  <a:cubicBezTo>
                    <a:pt x="508000" y="207010"/>
                    <a:pt x="532130" y="262890"/>
                    <a:pt x="525780" y="297180"/>
                  </a:cubicBezTo>
                  <a:cubicBezTo>
                    <a:pt x="520700" y="327660"/>
                    <a:pt x="485140" y="360680"/>
                    <a:pt x="454660" y="375920"/>
                  </a:cubicBezTo>
                  <a:cubicBezTo>
                    <a:pt x="422910" y="393700"/>
                    <a:pt x="370840" y="392430"/>
                    <a:pt x="332740" y="391160"/>
                  </a:cubicBezTo>
                  <a:cubicBezTo>
                    <a:pt x="298450" y="388620"/>
                    <a:pt x="265430" y="382270"/>
                    <a:pt x="236220" y="368300"/>
                  </a:cubicBezTo>
                  <a:cubicBezTo>
                    <a:pt x="205740" y="354330"/>
                    <a:pt x="172720" y="336550"/>
                    <a:pt x="154940" y="308610"/>
                  </a:cubicBezTo>
                  <a:cubicBezTo>
                    <a:pt x="134620" y="276860"/>
                    <a:pt x="118110" y="215900"/>
                    <a:pt x="128270" y="185420"/>
                  </a:cubicBezTo>
                  <a:cubicBezTo>
                    <a:pt x="137160" y="160020"/>
                    <a:pt x="177800" y="127000"/>
                    <a:pt x="191770" y="132080"/>
                  </a:cubicBezTo>
                  <a:cubicBezTo>
                    <a:pt x="205740" y="135890"/>
                    <a:pt x="195580" y="193040"/>
                    <a:pt x="210820" y="213360"/>
                  </a:cubicBezTo>
                  <a:cubicBezTo>
                    <a:pt x="227330" y="233680"/>
                    <a:pt x="260350" y="243840"/>
                    <a:pt x="288290" y="255270"/>
                  </a:cubicBezTo>
                  <a:cubicBezTo>
                    <a:pt x="318770" y="267970"/>
                    <a:pt x="345440" y="280670"/>
                    <a:pt x="388620" y="287020"/>
                  </a:cubicBezTo>
                  <a:cubicBezTo>
                    <a:pt x="461010" y="297180"/>
                    <a:pt x="576580" y="289560"/>
                    <a:pt x="690880" y="283210"/>
                  </a:cubicBezTo>
                  <a:cubicBezTo>
                    <a:pt x="840740" y="274320"/>
                    <a:pt x="1104900" y="248920"/>
                    <a:pt x="1212850" y="232410"/>
                  </a:cubicBezTo>
                  <a:cubicBezTo>
                    <a:pt x="1261110" y="224790"/>
                    <a:pt x="1291590" y="210820"/>
                    <a:pt x="1318260" y="210820"/>
                  </a:cubicBezTo>
                  <a:cubicBezTo>
                    <a:pt x="1334770" y="209550"/>
                    <a:pt x="1347470" y="212090"/>
                    <a:pt x="1358900" y="217170"/>
                  </a:cubicBezTo>
                  <a:cubicBezTo>
                    <a:pt x="1371600" y="223520"/>
                    <a:pt x="1384300" y="232410"/>
                    <a:pt x="1391920" y="243840"/>
                  </a:cubicBezTo>
                  <a:cubicBezTo>
                    <a:pt x="1400810" y="254000"/>
                    <a:pt x="1407160" y="267970"/>
                    <a:pt x="1409700" y="280670"/>
                  </a:cubicBezTo>
                  <a:cubicBezTo>
                    <a:pt x="1412240" y="294640"/>
                    <a:pt x="1410970" y="309880"/>
                    <a:pt x="1407160" y="322580"/>
                  </a:cubicBezTo>
                  <a:cubicBezTo>
                    <a:pt x="1403350" y="336550"/>
                    <a:pt x="1395730" y="349250"/>
                    <a:pt x="1385570" y="359410"/>
                  </a:cubicBezTo>
                  <a:cubicBezTo>
                    <a:pt x="1376680" y="368300"/>
                    <a:pt x="1367790" y="373380"/>
                    <a:pt x="1350010" y="381000"/>
                  </a:cubicBezTo>
                  <a:cubicBezTo>
                    <a:pt x="1310640" y="396240"/>
                    <a:pt x="1206500" y="416560"/>
                    <a:pt x="1148080" y="419100"/>
                  </a:cubicBezTo>
                  <a:cubicBezTo>
                    <a:pt x="1101090" y="420370"/>
                    <a:pt x="1046480" y="425450"/>
                    <a:pt x="1024890" y="405130"/>
                  </a:cubicBezTo>
                  <a:cubicBezTo>
                    <a:pt x="1005840" y="388620"/>
                    <a:pt x="999490" y="330200"/>
                    <a:pt x="1008380" y="322580"/>
                  </a:cubicBezTo>
                  <a:cubicBezTo>
                    <a:pt x="1016000" y="316230"/>
                    <a:pt x="1049020" y="331470"/>
                    <a:pt x="1062990" y="342900"/>
                  </a:cubicBezTo>
                  <a:cubicBezTo>
                    <a:pt x="107696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51560" y="477520"/>
                    <a:pt x="1027430" y="485140"/>
                  </a:cubicBezTo>
                  <a:cubicBezTo>
                    <a:pt x="975360" y="500380"/>
                    <a:pt x="857250" y="487680"/>
                    <a:pt x="765810" y="481330"/>
                  </a:cubicBezTo>
                  <a:cubicBezTo>
                    <a:pt x="664210" y="474980"/>
                    <a:pt x="505460" y="471170"/>
                    <a:pt x="445770" y="443230"/>
                  </a:cubicBezTo>
                  <a:cubicBezTo>
                    <a:pt x="417830" y="430530"/>
                    <a:pt x="400050" y="412750"/>
                    <a:pt x="392430" y="393700"/>
                  </a:cubicBezTo>
                  <a:cubicBezTo>
                    <a:pt x="386080" y="377190"/>
                    <a:pt x="387350" y="354330"/>
                    <a:pt x="393700" y="339090"/>
                  </a:cubicBezTo>
                  <a:cubicBezTo>
                    <a:pt x="400050" y="322580"/>
                    <a:pt x="414020" y="309880"/>
                    <a:pt x="430530" y="298450"/>
                  </a:cubicBezTo>
                  <a:cubicBezTo>
                    <a:pt x="454660" y="281940"/>
                    <a:pt x="482600" y="274320"/>
                    <a:pt x="527050" y="260350"/>
                  </a:cubicBezTo>
                  <a:cubicBezTo>
                    <a:pt x="626110" y="228600"/>
                    <a:pt x="887730" y="162560"/>
                    <a:pt x="1016000" y="135890"/>
                  </a:cubicBezTo>
                  <a:cubicBezTo>
                    <a:pt x="1097280" y="120650"/>
                    <a:pt x="1179830" y="99060"/>
                    <a:pt x="1216660" y="106680"/>
                  </a:cubicBezTo>
                  <a:cubicBezTo>
                    <a:pt x="1233170" y="109220"/>
                    <a:pt x="1239520" y="114300"/>
                    <a:pt x="1248410" y="123190"/>
                  </a:cubicBezTo>
                  <a:cubicBezTo>
                    <a:pt x="1258570" y="133350"/>
                    <a:pt x="1270000" y="154940"/>
                    <a:pt x="1272540" y="168910"/>
                  </a:cubicBezTo>
                  <a:cubicBezTo>
                    <a:pt x="1273810" y="181610"/>
                    <a:pt x="1272540" y="193040"/>
                    <a:pt x="1267460" y="204470"/>
                  </a:cubicBezTo>
                  <a:cubicBezTo>
                    <a:pt x="1261110" y="218440"/>
                    <a:pt x="1249680" y="233680"/>
                    <a:pt x="1231900" y="242570"/>
                  </a:cubicBezTo>
                  <a:cubicBezTo>
                    <a:pt x="1205230" y="259080"/>
                    <a:pt x="1163320" y="251460"/>
                    <a:pt x="1106170" y="269240"/>
                  </a:cubicBezTo>
                  <a:cubicBezTo>
                    <a:pt x="971550" y="311150"/>
                    <a:pt x="551180" y="520700"/>
                    <a:pt x="452120" y="543560"/>
                  </a:cubicBezTo>
                  <a:cubicBezTo>
                    <a:pt x="424180" y="549910"/>
                    <a:pt x="412750" y="551180"/>
                    <a:pt x="396240" y="546100"/>
                  </a:cubicBezTo>
                  <a:cubicBezTo>
                    <a:pt x="379730" y="541020"/>
                    <a:pt x="360680" y="527050"/>
                    <a:pt x="353060" y="511810"/>
                  </a:cubicBezTo>
                  <a:cubicBezTo>
                    <a:pt x="344170" y="492760"/>
                    <a:pt x="341630" y="457200"/>
                    <a:pt x="349250" y="438150"/>
                  </a:cubicBezTo>
                  <a:cubicBezTo>
                    <a:pt x="355600" y="421640"/>
                    <a:pt x="388620" y="400050"/>
                    <a:pt x="388620" y="4000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661841" y="1308243"/>
            <a:ext cx="4437065" cy="1424419"/>
          </a:xfrm>
          <a:custGeom>
            <a:avLst/>
            <a:gdLst/>
            <a:ahLst/>
            <a:cxnLst/>
            <a:rect r="r" b="b" t="t" l="l"/>
            <a:pathLst>
              <a:path h="1424419" w="4437065">
                <a:moveTo>
                  <a:pt x="0" y="0"/>
                </a:moveTo>
                <a:lnTo>
                  <a:pt x="4437065" y="0"/>
                </a:lnTo>
                <a:lnTo>
                  <a:pt x="4437065" y="1424418"/>
                </a:lnTo>
                <a:lnTo>
                  <a:pt x="0" y="1424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703885" y="3473265"/>
            <a:ext cx="4464499" cy="847329"/>
          </a:xfrm>
          <a:custGeom>
            <a:avLst/>
            <a:gdLst/>
            <a:ahLst/>
            <a:cxnLst/>
            <a:rect r="r" b="b" t="t" l="l"/>
            <a:pathLst>
              <a:path h="847329" w="4464499">
                <a:moveTo>
                  <a:pt x="0" y="0"/>
                </a:moveTo>
                <a:lnTo>
                  <a:pt x="4464499" y="0"/>
                </a:lnTo>
                <a:lnTo>
                  <a:pt x="4464499" y="847329"/>
                </a:lnTo>
                <a:lnTo>
                  <a:pt x="0" y="847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667788" y="5115584"/>
            <a:ext cx="4500596" cy="975654"/>
          </a:xfrm>
          <a:custGeom>
            <a:avLst/>
            <a:gdLst/>
            <a:ahLst/>
            <a:cxnLst/>
            <a:rect r="r" b="b" t="t" l="l"/>
            <a:pathLst>
              <a:path h="975654" w="4500596">
                <a:moveTo>
                  <a:pt x="0" y="0"/>
                </a:moveTo>
                <a:lnTo>
                  <a:pt x="4500596" y="0"/>
                </a:lnTo>
                <a:lnTo>
                  <a:pt x="4500596" y="975654"/>
                </a:lnTo>
                <a:lnTo>
                  <a:pt x="0" y="975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3905" y="667200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DATABASE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21361" y="2811755"/>
            <a:ext cx="1029547" cy="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Times New Roman"/>
              </a:rPr>
              <a:t>PRODUCT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42132" y="4530144"/>
            <a:ext cx="2264205" cy="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Times New Roman"/>
              </a:rPr>
              <a:t>PRODUCT CATEGORY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870978" y="6310313"/>
            <a:ext cx="2187463" cy="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Times New Roman"/>
              </a:rPr>
              <a:t>PRODUCT INVETORY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26555" y="5709285"/>
            <a:ext cx="574357" cy="381953"/>
            <a:chOff x="0" y="0"/>
            <a:chExt cx="765810" cy="5092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3180" y="48260"/>
              <a:ext cx="671830" cy="414020"/>
            </a:xfrm>
            <a:custGeom>
              <a:avLst/>
              <a:gdLst/>
              <a:ahLst/>
              <a:cxnLst/>
              <a:rect r="r" b="b" t="t" l="l"/>
              <a:pathLst>
                <a:path h="414020" w="671830">
                  <a:moveTo>
                    <a:pt x="55880" y="57150"/>
                  </a:moveTo>
                  <a:cubicBezTo>
                    <a:pt x="118110" y="64770"/>
                    <a:pt x="132080" y="73660"/>
                    <a:pt x="142240" y="85090"/>
                  </a:cubicBezTo>
                  <a:cubicBezTo>
                    <a:pt x="152400" y="97790"/>
                    <a:pt x="158750" y="113030"/>
                    <a:pt x="163830" y="134620"/>
                  </a:cubicBezTo>
                  <a:cubicBezTo>
                    <a:pt x="173990" y="171450"/>
                    <a:pt x="158750" y="260350"/>
                    <a:pt x="182880" y="285750"/>
                  </a:cubicBezTo>
                  <a:cubicBezTo>
                    <a:pt x="200660" y="304800"/>
                    <a:pt x="236220" y="299720"/>
                    <a:pt x="264160" y="302260"/>
                  </a:cubicBezTo>
                  <a:cubicBezTo>
                    <a:pt x="293370" y="304800"/>
                    <a:pt x="323850" y="302260"/>
                    <a:pt x="358140" y="297180"/>
                  </a:cubicBezTo>
                  <a:cubicBezTo>
                    <a:pt x="398780" y="290830"/>
                    <a:pt x="454660" y="276860"/>
                    <a:pt x="494030" y="261620"/>
                  </a:cubicBezTo>
                  <a:cubicBezTo>
                    <a:pt x="525780" y="247650"/>
                    <a:pt x="560070" y="229870"/>
                    <a:pt x="577850" y="212090"/>
                  </a:cubicBezTo>
                  <a:cubicBezTo>
                    <a:pt x="589280" y="200660"/>
                    <a:pt x="604520" y="184150"/>
                    <a:pt x="599440" y="175260"/>
                  </a:cubicBezTo>
                  <a:cubicBezTo>
                    <a:pt x="584200" y="149860"/>
                    <a:pt x="350520" y="161290"/>
                    <a:pt x="254000" y="179070"/>
                  </a:cubicBezTo>
                  <a:cubicBezTo>
                    <a:pt x="181610" y="194310"/>
                    <a:pt x="76200" y="262890"/>
                    <a:pt x="68580" y="252730"/>
                  </a:cubicBezTo>
                  <a:cubicBezTo>
                    <a:pt x="64770" y="246380"/>
                    <a:pt x="92710" y="212090"/>
                    <a:pt x="113030" y="196850"/>
                  </a:cubicBezTo>
                  <a:cubicBezTo>
                    <a:pt x="138430" y="180340"/>
                    <a:pt x="172720" y="180340"/>
                    <a:pt x="215900" y="163830"/>
                  </a:cubicBezTo>
                  <a:cubicBezTo>
                    <a:pt x="295910" y="132080"/>
                    <a:pt x="486410" y="11430"/>
                    <a:pt x="543560" y="10160"/>
                  </a:cubicBezTo>
                  <a:cubicBezTo>
                    <a:pt x="562610" y="10160"/>
                    <a:pt x="579120" y="17780"/>
                    <a:pt x="584200" y="27940"/>
                  </a:cubicBezTo>
                  <a:cubicBezTo>
                    <a:pt x="589280" y="36830"/>
                    <a:pt x="586740" y="48260"/>
                    <a:pt x="577850" y="64770"/>
                  </a:cubicBezTo>
                  <a:cubicBezTo>
                    <a:pt x="544830" y="125730"/>
                    <a:pt x="264160" y="405130"/>
                    <a:pt x="207010" y="410210"/>
                  </a:cubicBezTo>
                  <a:cubicBezTo>
                    <a:pt x="191770" y="411480"/>
                    <a:pt x="179070" y="400050"/>
                    <a:pt x="175260" y="389890"/>
                  </a:cubicBezTo>
                  <a:cubicBezTo>
                    <a:pt x="171450" y="378460"/>
                    <a:pt x="189230" y="347980"/>
                    <a:pt x="190500" y="347980"/>
                  </a:cubicBezTo>
                  <a:cubicBezTo>
                    <a:pt x="190500" y="347980"/>
                    <a:pt x="181610" y="392430"/>
                    <a:pt x="177800" y="392430"/>
                  </a:cubicBezTo>
                  <a:cubicBezTo>
                    <a:pt x="173990" y="392430"/>
                    <a:pt x="167640" y="344170"/>
                    <a:pt x="166370" y="307340"/>
                  </a:cubicBezTo>
                  <a:cubicBezTo>
                    <a:pt x="165100" y="241300"/>
                    <a:pt x="179070" y="67310"/>
                    <a:pt x="194310" y="27940"/>
                  </a:cubicBezTo>
                  <a:cubicBezTo>
                    <a:pt x="199390" y="15240"/>
                    <a:pt x="201930" y="10160"/>
                    <a:pt x="209550" y="6350"/>
                  </a:cubicBezTo>
                  <a:cubicBezTo>
                    <a:pt x="218440" y="1270"/>
                    <a:pt x="241300" y="1270"/>
                    <a:pt x="250190" y="7620"/>
                  </a:cubicBezTo>
                  <a:cubicBezTo>
                    <a:pt x="259080" y="12700"/>
                    <a:pt x="264160" y="22860"/>
                    <a:pt x="265430" y="36830"/>
                  </a:cubicBezTo>
                  <a:cubicBezTo>
                    <a:pt x="267970" y="68580"/>
                    <a:pt x="243840" y="171450"/>
                    <a:pt x="222250" y="190500"/>
                  </a:cubicBezTo>
                  <a:cubicBezTo>
                    <a:pt x="210820" y="198120"/>
                    <a:pt x="195580" y="198120"/>
                    <a:pt x="186690" y="193040"/>
                  </a:cubicBezTo>
                  <a:cubicBezTo>
                    <a:pt x="175260" y="187960"/>
                    <a:pt x="161290" y="157480"/>
                    <a:pt x="162560" y="156210"/>
                  </a:cubicBezTo>
                  <a:cubicBezTo>
                    <a:pt x="162560" y="156210"/>
                    <a:pt x="186690" y="190500"/>
                    <a:pt x="191770" y="187960"/>
                  </a:cubicBezTo>
                  <a:cubicBezTo>
                    <a:pt x="198120" y="185420"/>
                    <a:pt x="166370" y="106680"/>
                    <a:pt x="176530" y="95250"/>
                  </a:cubicBezTo>
                  <a:cubicBezTo>
                    <a:pt x="184150" y="86360"/>
                    <a:pt x="213360" y="90170"/>
                    <a:pt x="223520" y="97790"/>
                  </a:cubicBezTo>
                  <a:cubicBezTo>
                    <a:pt x="232410" y="105410"/>
                    <a:pt x="237490" y="132080"/>
                    <a:pt x="232410" y="143510"/>
                  </a:cubicBezTo>
                  <a:cubicBezTo>
                    <a:pt x="228600" y="153670"/>
                    <a:pt x="214630" y="162560"/>
                    <a:pt x="204470" y="165100"/>
                  </a:cubicBezTo>
                  <a:cubicBezTo>
                    <a:pt x="193040" y="166370"/>
                    <a:pt x="177800" y="160020"/>
                    <a:pt x="170180" y="152400"/>
                  </a:cubicBezTo>
                  <a:cubicBezTo>
                    <a:pt x="162560" y="144780"/>
                    <a:pt x="158750" y="128270"/>
                    <a:pt x="161290" y="118110"/>
                  </a:cubicBezTo>
                  <a:cubicBezTo>
                    <a:pt x="162560" y="107950"/>
                    <a:pt x="173990" y="93980"/>
                    <a:pt x="184150" y="91440"/>
                  </a:cubicBezTo>
                  <a:cubicBezTo>
                    <a:pt x="195580" y="87630"/>
                    <a:pt x="220980" y="93980"/>
                    <a:pt x="228600" y="104140"/>
                  </a:cubicBezTo>
                  <a:cubicBezTo>
                    <a:pt x="236220" y="113030"/>
                    <a:pt x="232410" y="140970"/>
                    <a:pt x="228600" y="149860"/>
                  </a:cubicBezTo>
                  <a:cubicBezTo>
                    <a:pt x="226060" y="154940"/>
                    <a:pt x="222250" y="158750"/>
                    <a:pt x="219710" y="158750"/>
                  </a:cubicBezTo>
                  <a:cubicBezTo>
                    <a:pt x="214630" y="157480"/>
                    <a:pt x="207010" y="124460"/>
                    <a:pt x="209550" y="123190"/>
                  </a:cubicBezTo>
                  <a:cubicBezTo>
                    <a:pt x="212090" y="121920"/>
                    <a:pt x="237490" y="147320"/>
                    <a:pt x="238760" y="158750"/>
                  </a:cubicBezTo>
                  <a:cubicBezTo>
                    <a:pt x="240030" y="167640"/>
                    <a:pt x="234950" y="177800"/>
                    <a:pt x="228600" y="184150"/>
                  </a:cubicBezTo>
                  <a:cubicBezTo>
                    <a:pt x="220980" y="190500"/>
                    <a:pt x="205740" y="196850"/>
                    <a:pt x="195580" y="195580"/>
                  </a:cubicBezTo>
                  <a:cubicBezTo>
                    <a:pt x="184150" y="194310"/>
                    <a:pt x="171450" y="186690"/>
                    <a:pt x="166370" y="175260"/>
                  </a:cubicBezTo>
                  <a:cubicBezTo>
                    <a:pt x="157480" y="156210"/>
                    <a:pt x="161290" y="115570"/>
                    <a:pt x="168910" y="87630"/>
                  </a:cubicBezTo>
                  <a:cubicBezTo>
                    <a:pt x="175260" y="58420"/>
                    <a:pt x="193040" y="17780"/>
                    <a:pt x="209550" y="6350"/>
                  </a:cubicBezTo>
                  <a:cubicBezTo>
                    <a:pt x="219710" y="0"/>
                    <a:pt x="233680" y="0"/>
                    <a:pt x="242570" y="2540"/>
                  </a:cubicBezTo>
                  <a:cubicBezTo>
                    <a:pt x="251460" y="6350"/>
                    <a:pt x="260350" y="13970"/>
                    <a:pt x="264160" y="29210"/>
                  </a:cubicBezTo>
                  <a:cubicBezTo>
                    <a:pt x="280670" y="80010"/>
                    <a:pt x="251460" y="377190"/>
                    <a:pt x="223520" y="406400"/>
                  </a:cubicBezTo>
                  <a:cubicBezTo>
                    <a:pt x="215900" y="414020"/>
                    <a:pt x="207010" y="412750"/>
                    <a:pt x="199390" y="410210"/>
                  </a:cubicBezTo>
                  <a:cubicBezTo>
                    <a:pt x="190500" y="406400"/>
                    <a:pt x="175260" y="392430"/>
                    <a:pt x="172720" y="382270"/>
                  </a:cubicBezTo>
                  <a:cubicBezTo>
                    <a:pt x="171450" y="369570"/>
                    <a:pt x="181610" y="356870"/>
                    <a:pt x="196850" y="336550"/>
                  </a:cubicBezTo>
                  <a:cubicBezTo>
                    <a:pt x="242570" y="275590"/>
                    <a:pt x="476250" y="50800"/>
                    <a:pt x="529590" y="19050"/>
                  </a:cubicBezTo>
                  <a:cubicBezTo>
                    <a:pt x="543560" y="10160"/>
                    <a:pt x="549910" y="7620"/>
                    <a:pt x="558800" y="8890"/>
                  </a:cubicBezTo>
                  <a:cubicBezTo>
                    <a:pt x="566420" y="10160"/>
                    <a:pt x="575310" y="13970"/>
                    <a:pt x="579120" y="20320"/>
                  </a:cubicBezTo>
                  <a:cubicBezTo>
                    <a:pt x="584200" y="30480"/>
                    <a:pt x="588010" y="49530"/>
                    <a:pt x="577850" y="64770"/>
                  </a:cubicBezTo>
                  <a:cubicBezTo>
                    <a:pt x="547370" y="110490"/>
                    <a:pt x="334010" y="186690"/>
                    <a:pt x="238760" y="226060"/>
                  </a:cubicBezTo>
                  <a:cubicBezTo>
                    <a:pt x="171450" y="254000"/>
                    <a:pt x="105410" y="290830"/>
                    <a:pt x="63500" y="290830"/>
                  </a:cubicBezTo>
                  <a:cubicBezTo>
                    <a:pt x="39370" y="290830"/>
                    <a:pt x="13970" y="283210"/>
                    <a:pt x="7620" y="270510"/>
                  </a:cubicBezTo>
                  <a:cubicBezTo>
                    <a:pt x="0" y="254000"/>
                    <a:pt x="17780" y="213360"/>
                    <a:pt x="40640" y="191770"/>
                  </a:cubicBezTo>
                  <a:cubicBezTo>
                    <a:pt x="77470" y="156210"/>
                    <a:pt x="195580" y="129540"/>
                    <a:pt x="246380" y="116840"/>
                  </a:cubicBezTo>
                  <a:cubicBezTo>
                    <a:pt x="275590" y="109220"/>
                    <a:pt x="285750" y="109220"/>
                    <a:pt x="317500" y="107950"/>
                  </a:cubicBezTo>
                  <a:cubicBezTo>
                    <a:pt x="378460" y="104140"/>
                    <a:pt x="529590" y="99060"/>
                    <a:pt x="588010" y="107950"/>
                  </a:cubicBezTo>
                  <a:cubicBezTo>
                    <a:pt x="615950" y="111760"/>
                    <a:pt x="635000" y="111760"/>
                    <a:pt x="648970" y="124460"/>
                  </a:cubicBezTo>
                  <a:cubicBezTo>
                    <a:pt x="662940" y="137160"/>
                    <a:pt x="670560" y="165100"/>
                    <a:pt x="670560" y="184150"/>
                  </a:cubicBezTo>
                  <a:cubicBezTo>
                    <a:pt x="671830" y="199390"/>
                    <a:pt x="669290" y="213360"/>
                    <a:pt x="657860" y="228600"/>
                  </a:cubicBezTo>
                  <a:cubicBezTo>
                    <a:pt x="636270" y="257810"/>
                    <a:pt x="567690" y="299720"/>
                    <a:pt x="518160" y="323850"/>
                  </a:cubicBezTo>
                  <a:cubicBezTo>
                    <a:pt x="469900" y="346710"/>
                    <a:pt x="417830" y="361950"/>
                    <a:pt x="363220" y="370840"/>
                  </a:cubicBezTo>
                  <a:cubicBezTo>
                    <a:pt x="304800" y="381000"/>
                    <a:pt x="214630" y="386080"/>
                    <a:pt x="175260" y="379730"/>
                  </a:cubicBezTo>
                  <a:cubicBezTo>
                    <a:pt x="157480" y="377190"/>
                    <a:pt x="148590" y="374650"/>
                    <a:pt x="137160" y="367030"/>
                  </a:cubicBezTo>
                  <a:cubicBezTo>
                    <a:pt x="125730" y="358140"/>
                    <a:pt x="115570" y="349250"/>
                    <a:pt x="107950" y="330200"/>
                  </a:cubicBezTo>
                  <a:cubicBezTo>
                    <a:pt x="91440" y="292100"/>
                    <a:pt x="113030" y="152400"/>
                    <a:pt x="90170" y="132080"/>
                  </a:cubicBezTo>
                  <a:cubicBezTo>
                    <a:pt x="78740" y="121920"/>
                    <a:pt x="58420" y="138430"/>
                    <a:pt x="45720" y="134620"/>
                  </a:cubicBezTo>
                  <a:cubicBezTo>
                    <a:pt x="34290" y="129540"/>
                    <a:pt x="22860" y="119380"/>
                    <a:pt x="19050" y="110490"/>
                  </a:cubicBezTo>
                  <a:cubicBezTo>
                    <a:pt x="15240" y="100330"/>
                    <a:pt x="16510" y="82550"/>
                    <a:pt x="22860" y="73660"/>
                  </a:cubicBezTo>
                  <a:cubicBezTo>
                    <a:pt x="29210" y="64770"/>
                    <a:pt x="55880" y="57150"/>
                    <a:pt x="55880" y="571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696075" y="5594985"/>
            <a:ext cx="1125855" cy="480060"/>
            <a:chOff x="0" y="0"/>
            <a:chExt cx="1501140" cy="6400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8100" y="43180"/>
              <a:ext cx="1412240" cy="551180"/>
            </a:xfrm>
            <a:custGeom>
              <a:avLst/>
              <a:gdLst/>
              <a:ahLst/>
              <a:cxnLst/>
              <a:rect r="r" b="b" t="t" l="l"/>
              <a:pathLst>
                <a:path h="551180" w="1412240">
                  <a:moveTo>
                    <a:pt x="388620" y="400050"/>
                  </a:moveTo>
                  <a:cubicBezTo>
                    <a:pt x="1126490" y="118110"/>
                    <a:pt x="1181100" y="99060"/>
                    <a:pt x="1216660" y="106680"/>
                  </a:cubicBezTo>
                  <a:cubicBezTo>
                    <a:pt x="1236980" y="110490"/>
                    <a:pt x="1250950" y="124460"/>
                    <a:pt x="1259840" y="135890"/>
                  </a:cubicBezTo>
                  <a:cubicBezTo>
                    <a:pt x="1267460" y="146050"/>
                    <a:pt x="1271270" y="157480"/>
                    <a:pt x="1272540" y="168910"/>
                  </a:cubicBezTo>
                  <a:cubicBezTo>
                    <a:pt x="1272540" y="184150"/>
                    <a:pt x="1268730" y="207010"/>
                    <a:pt x="1258570" y="219710"/>
                  </a:cubicBezTo>
                  <a:cubicBezTo>
                    <a:pt x="1249680" y="233680"/>
                    <a:pt x="1239520" y="238760"/>
                    <a:pt x="1215390" y="248920"/>
                  </a:cubicBezTo>
                  <a:cubicBezTo>
                    <a:pt x="1137920" y="283210"/>
                    <a:pt x="810260" y="332740"/>
                    <a:pt x="676910" y="372110"/>
                  </a:cubicBezTo>
                  <a:cubicBezTo>
                    <a:pt x="595630" y="396240"/>
                    <a:pt x="528320" y="439420"/>
                    <a:pt x="482600" y="443230"/>
                  </a:cubicBezTo>
                  <a:cubicBezTo>
                    <a:pt x="459740" y="445770"/>
                    <a:pt x="443230" y="443230"/>
                    <a:pt x="427990" y="435610"/>
                  </a:cubicBezTo>
                  <a:cubicBezTo>
                    <a:pt x="416560" y="430530"/>
                    <a:pt x="407670" y="422910"/>
                    <a:pt x="401320" y="411480"/>
                  </a:cubicBezTo>
                  <a:cubicBezTo>
                    <a:pt x="392430" y="393700"/>
                    <a:pt x="386080" y="358140"/>
                    <a:pt x="393700" y="339090"/>
                  </a:cubicBezTo>
                  <a:cubicBezTo>
                    <a:pt x="401320" y="318770"/>
                    <a:pt x="419100" y="300990"/>
                    <a:pt x="448310" y="292100"/>
                  </a:cubicBezTo>
                  <a:cubicBezTo>
                    <a:pt x="510540" y="271780"/>
                    <a:pt x="680720" y="321310"/>
                    <a:pt x="783590" y="326390"/>
                  </a:cubicBezTo>
                  <a:cubicBezTo>
                    <a:pt x="871220" y="330200"/>
                    <a:pt x="984250" y="313690"/>
                    <a:pt x="1028700" y="325120"/>
                  </a:cubicBezTo>
                  <a:cubicBezTo>
                    <a:pt x="1045210" y="328930"/>
                    <a:pt x="1052830" y="334010"/>
                    <a:pt x="1062990" y="344170"/>
                  </a:cubicBezTo>
                  <a:cubicBezTo>
                    <a:pt x="107442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40130" y="480060"/>
                    <a:pt x="1027430" y="485140"/>
                  </a:cubicBezTo>
                  <a:cubicBezTo>
                    <a:pt x="1019810" y="487680"/>
                    <a:pt x="1016000" y="490220"/>
                    <a:pt x="1007110" y="487680"/>
                  </a:cubicBezTo>
                  <a:cubicBezTo>
                    <a:pt x="981710" y="477520"/>
                    <a:pt x="878840" y="386080"/>
                    <a:pt x="882650" y="349250"/>
                  </a:cubicBezTo>
                  <a:cubicBezTo>
                    <a:pt x="886460" y="317500"/>
                    <a:pt x="944880" y="294640"/>
                    <a:pt x="993140" y="274320"/>
                  </a:cubicBezTo>
                  <a:cubicBezTo>
                    <a:pt x="1068070" y="242570"/>
                    <a:pt x="1240790" y="213360"/>
                    <a:pt x="1303020" y="210820"/>
                  </a:cubicBezTo>
                  <a:cubicBezTo>
                    <a:pt x="1329690" y="209550"/>
                    <a:pt x="1343660" y="210820"/>
                    <a:pt x="1360170" y="217170"/>
                  </a:cubicBezTo>
                  <a:cubicBezTo>
                    <a:pt x="1372870" y="223520"/>
                    <a:pt x="1384300" y="231140"/>
                    <a:pt x="1393190" y="243840"/>
                  </a:cubicBezTo>
                  <a:cubicBezTo>
                    <a:pt x="1403350" y="257810"/>
                    <a:pt x="1412240" y="283210"/>
                    <a:pt x="1410970" y="302260"/>
                  </a:cubicBezTo>
                  <a:cubicBezTo>
                    <a:pt x="1409700" y="321310"/>
                    <a:pt x="1403350" y="344170"/>
                    <a:pt x="1385570" y="359410"/>
                  </a:cubicBezTo>
                  <a:cubicBezTo>
                    <a:pt x="1360170" y="382270"/>
                    <a:pt x="1310640" y="392430"/>
                    <a:pt x="1244600" y="405130"/>
                  </a:cubicBezTo>
                  <a:cubicBezTo>
                    <a:pt x="1108710" y="431800"/>
                    <a:pt x="773430" y="440690"/>
                    <a:pt x="599440" y="444500"/>
                  </a:cubicBezTo>
                  <a:cubicBezTo>
                    <a:pt x="482600" y="448310"/>
                    <a:pt x="379730" y="455930"/>
                    <a:pt x="306070" y="443230"/>
                  </a:cubicBezTo>
                  <a:cubicBezTo>
                    <a:pt x="257810" y="434340"/>
                    <a:pt x="228600" y="420370"/>
                    <a:pt x="193040" y="401320"/>
                  </a:cubicBezTo>
                  <a:cubicBezTo>
                    <a:pt x="156210" y="381000"/>
                    <a:pt x="116840" y="354330"/>
                    <a:pt x="90170" y="322580"/>
                  </a:cubicBezTo>
                  <a:cubicBezTo>
                    <a:pt x="62230" y="290830"/>
                    <a:pt x="41910" y="251460"/>
                    <a:pt x="29210" y="210820"/>
                  </a:cubicBezTo>
                  <a:cubicBezTo>
                    <a:pt x="15240" y="170180"/>
                    <a:pt x="0" y="115570"/>
                    <a:pt x="12700" y="81280"/>
                  </a:cubicBezTo>
                  <a:cubicBezTo>
                    <a:pt x="22860" y="49530"/>
                    <a:pt x="55880" y="15240"/>
                    <a:pt x="86360" y="7620"/>
                  </a:cubicBezTo>
                  <a:cubicBezTo>
                    <a:pt x="120650" y="0"/>
                    <a:pt x="181610" y="24130"/>
                    <a:pt x="213360" y="48260"/>
                  </a:cubicBezTo>
                  <a:cubicBezTo>
                    <a:pt x="242570" y="71120"/>
                    <a:pt x="250190" y="114300"/>
                    <a:pt x="273050" y="142240"/>
                  </a:cubicBezTo>
                  <a:cubicBezTo>
                    <a:pt x="293370" y="168910"/>
                    <a:pt x="328930" y="184150"/>
                    <a:pt x="342900" y="210820"/>
                  </a:cubicBezTo>
                  <a:cubicBezTo>
                    <a:pt x="356870" y="236220"/>
                    <a:pt x="364490" y="278130"/>
                    <a:pt x="358140" y="297180"/>
                  </a:cubicBezTo>
                  <a:cubicBezTo>
                    <a:pt x="354330" y="308610"/>
                    <a:pt x="342900" y="317500"/>
                    <a:pt x="332740" y="320040"/>
                  </a:cubicBezTo>
                  <a:cubicBezTo>
                    <a:pt x="323850" y="322580"/>
                    <a:pt x="312420" y="317500"/>
                    <a:pt x="302260" y="313690"/>
                  </a:cubicBezTo>
                  <a:cubicBezTo>
                    <a:pt x="293370" y="309880"/>
                    <a:pt x="284480" y="306070"/>
                    <a:pt x="275590" y="298450"/>
                  </a:cubicBezTo>
                  <a:cubicBezTo>
                    <a:pt x="264160" y="285750"/>
                    <a:pt x="248920" y="264160"/>
                    <a:pt x="243840" y="245110"/>
                  </a:cubicBezTo>
                  <a:cubicBezTo>
                    <a:pt x="240030" y="227330"/>
                    <a:pt x="245110" y="200660"/>
                    <a:pt x="250190" y="184150"/>
                  </a:cubicBezTo>
                  <a:cubicBezTo>
                    <a:pt x="254000" y="173990"/>
                    <a:pt x="259080" y="166370"/>
                    <a:pt x="267970" y="158750"/>
                  </a:cubicBezTo>
                  <a:cubicBezTo>
                    <a:pt x="280670" y="147320"/>
                    <a:pt x="302260" y="133350"/>
                    <a:pt x="321310" y="129540"/>
                  </a:cubicBezTo>
                  <a:cubicBezTo>
                    <a:pt x="340360" y="127000"/>
                    <a:pt x="365760" y="130810"/>
                    <a:pt x="382270" y="139700"/>
                  </a:cubicBezTo>
                  <a:cubicBezTo>
                    <a:pt x="400050" y="148590"/>
                    <a:pt x="416560" y="170180"/>
                    <a:pt x="424180" y="184150"/>
                  </a:cubicBezTo>
                  <a:cubicBezTo>
                    <a:pt x="430530" y="194310"/>
                    <a:pt x="433070" y="201930"/>
                    <a:pt x="433070" y="213360"/>
                  </a:cubicBezTo>
                  <a:cubicBezTo>
                    <a:pt x="433070" y="229870"/>
                    <a:pt x="430530" y="256540"/>
                    <a:pt x="420370" y="274320"/>
                  </a:cubicBezTo>
                  <a:cubicBezTo>
                    <a:pt x="410210" y="290830"/>
                    <a:pt x="388620" y="306070"/>
                    <a:pt x="373380" y="313690"/>
                  </a:cubicBezTo>
                  <a:cubicBezTo>
                    <a:pt x="363220" y="318770"/>
                    <a:pt x="355600" y="320040"/>
                    <a:pt x="342900" y="320040"/>
                  </a:cubicBezTo>
                  <a:cubicBezTo>
                    <a:pt x="326390" y="320040"/>
                    <a:pt x="299720" y="314960"/>
                    <a:pt x="284480" y="304800"/>
                  </a:cubicBezTo>
                  <a:cubicBezTo>
                    <a:pt x="267970" y="293370"/>
                    <a:pt x="254000" y="270510"/>
                    <a:pt x="246380" y="255270"/>
                  </a:cubicBezTo>
                  <a:cubicBezTo>
                    <a:pt x="242570" y="245110"/>
                    <a:pt x="241300" y="234950"/>
                    <a:pt x="241300" y="224790"/>
                  </a:cubicBezTo>
                  <a:cubicBezTo>
                    <a:pt x="241300" y="214630"/>
                    <a:pt x="242570" y="205740"/>
                    <a:pt x="246380" y="194310"/>
                  </a:cubicBezTo>
                  <a:cubicBezTo>
                    <a:pt x="252730" y="179070"/>
                    <a:pt x="267970" y="156210"/>
                    <a:pt x="283210" y="146050"/>
                  </a:cubicBezTo>
                  <a:cubicBezTo>
                    <a:pt x="299720" y="134620"/>
                    <a:pt x="318770" y="128270"/>
                    <a:pt x="342900" y="128270"/>
                  </a:cubicBezTo>
                  <a:cubicBezTo>
                    <a:pt x="378460" y="130810"/>
                    <a:pt x="448310" y="148590"/>
                    <a:pt x="478790" y="179070"/>
                  </a:cubicBezTo>
                  <a:cubicBezTo>
                    <a:pt x="508000" y="207010"/>
                    <a:pt x="532130" y="262890"/>
                    <a:pt x="525780" y="297180"/>
                  </a:cubicBezTo>
                  <a:cubicBezTo>
                    <a:pt x="520700" y="327660"/>
                    <a:pt x="485140" y="360680"/>
                    <a:pt x="454660" y="375920"/>
                  </a:cubicBezTo>
                  <a:cubicBezTo>
                    <a:pt x="422910" y="393700"/>
                    <a:pt x="370840" y="392430"/>
                    <a:pt x="332740" y="391160"/>
                  </a:cubicBezTo>
                  <a:cubicBezTo>
                    <a:pt x="298450" y="388620"/>
                    <a:pt x="265430" y="382270"/>
                    <a:pt x="236220" y="368300"/>
                  </a:cubicBezTo>
                  <a:cubicBezTo>
                    <a:pt x="205740" y="354330"/>
                    <a:pt x="172720" y="336550"/>
                    <a:pt x="154940" y="308610"/>
                  </a:cubicBezTo>
                  <a:cubicBezTo>
                    <a:pt x="134620" y="276860"/>
                    <a:pt x="118110" y="215900"/>
                    <a:pt x="128270" y="185420"/>
                  </a:cubicBezTo>
                  <a:cubicBezTo>
                    <a:pt x="137160" y="160020"/>
                    <a:pt x="177800" y="127000"/>
                    <a:pt x="191770" y="132080"/>
                  </a:cubicBezTo>
                  <a:cubicBezTo>
                    <a:pt x="205740" y="135890"/>
                    <a:pt x="195580" y="193040"/>
                    <a:pt x="210820" y="213360"/>
                  </a:cubicBezTo>
                  <a:cubicBezTo>
                    <a:pt x="227330" y="233680"/>
                    <a:pt x="260350" y="243840"/>
                    <a:pt x="288290" y="255270"/>
                  </a:cubicBezTo>
                  <a:cubicBezTo>
                    <a:pt x="318770" y="267970"/>
                    <a:pt x="345440" y="280670"/>
                    <a:pt x="388620" y="287020"/>
                  </a:cubicBezTo>
                  <a:cubicBezTo>
                    <a:pt x="461010" y="297180"/>
                    <a:pt x="576580" y="289560"/>
                    <a:pt x="690880" y="283210"/>
                  </a:cubicBezTo>
                  <a:cubicBezTo>
                    <a:pt x="840740" y="274320"/>
                    <a:pt x="1104900" y="248920"/>
                    <a:pt x="1212850" y="232410"/>
                  </a:cubicBezTo>
                  <a:cubicBezTo>
                    <a:pt x="1261110" y="224790"/>
                    <a:pt x="1291590" y="210820"/>
                    <a:pt x="1318260" y="210820"/>
                  </a:cubicBezTo>
                  <a:cubicBezTo>
                    <a:pt x="1334770" y="209550"/>
                    <a:pt x="1347470" y="212090"/>
                    <a:pt x="1358900" y="217170"/>
                  </a:cubicBezTo>
                  <a:cubicBezTo>
                    <a:pt x="1371600" y="223520"/>
                    <a:pt x="1384300" y="232410"/>
                    <a:pt x="1391920" y="243840"/>
                  </a:cubicBezTo>
                  <a:cubicBezTo>
                    <a:pt x="1400810" y="254000"/>
                    <a:pt x="1407160" y="267970"/>
                    <a:pt x="1409700" y="280670"/>
                  </a:cubicBezTo>
                  <a:cubicBezTo>
                    <a:pt x="1412240" y="294640"/>
                    <a:pt x="1410970" y="309880"/>
                    <a:pt x="1407160" y="322580"/>
                  </a:cubicBezTo>
                  <a:cubicBezTo>
                    <a:pt x="1403350" y="336550"/>
                    <a:pt x="1395730" y="349250"/>
                    <a:pt x="1385570" y="359410"/>
                  </a:cubicBezTo>
                  <a:cubicBezTo>
                    <a:pt x="1376680" y="368300"/>
                    <a:pt x="1367790" y="373380"/>
                    <a:pt x="1350010" y="381000"/>
                  </a:cubicBezTo>
                  <a:cubicBezTo>
                    <a:pt x="1310640" y="396240"/>
                    <a:pt x="1206500" y="416560"/>
                    <a:pt x="1148080" y="419100"/>
                  </a:cubicBezTo>
                  <a:cubicBezTo>
                    <a:pt x="1101090" y="420370"/>
                    <a:pt x="1046480" y="425450"/>
                    <a:pt x="1024890" y="405130"/>
                  </a:cubicBezTo>
                  <a:cubicBezTo>
                    <a:pt x="1005840" y="388620"/>
                    <a:pt x="999490" y="330200"/>
                    <a:pt x="1008380" y="322580"/>
                  </a:cubicBezTo>
                  <a:cubicBezTo>
                    <a:pt x="1016000" y="316230"/>
                    <a:pt x="1049020" y="331470"/>
                    <a:pt x="1062990" y="342900"/>
                  </a:cubicBezTo>
                  <a:cubicBezTo>
                    <a:pt x="107696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51560" y="477520"/>
                    <a:pt x="1027430" y="485140"/>
                  </a:cubicBezTo>
                  <a:cubicBezTo>
                    <a:pt x="975360" y="500380"/>
                    <a:pt x="857250" y="487680"/>
                    <a:pt x="765810" y="481330"/>
                  </a:cubicBezTo>
                  <a:cubicBezTo>
                    <a:pt x="664210" y="474980"/>
                    <a:pt x="505460" y="471170"/>
                    <a:pt x="445770" y="443230"/>
                  </a:cubicBezTo>
                  <a:cubicBezTo>
                    <a:pt x="417830" y="430530"/>
                    <a:pt x="400050" y="412750"/>
                    <a:pt x="392430" y="393700"/>
                  </a:cubicBezTo>
                  <a:cubicBezTo>
                    <a:pt x="386080" y="377190"/>
                    <a:pt x="387350" y="354330"/>
                    <a:pt x="393700" y="339090"/>
                  </a:cubicBezTo>
                  <a:cubicBezTo>
                    <a:pt x="400050" y="322580"/>
                    <a:pt x="414020" y="309880"/>
                    <a:pt x="430530" y="298450"/>
                  </a:cubicBezTo>
                  <a:cubicBezTo>
                    <a:pt x="454660" y="281940"/>
                    <a:pt x="482600" y="274320"/>
                    <a:pt x="527050" y="260350"/>
                  </a:cubicBezTo>
                  <a:cubicBezTo>
                    <a:pt x="626110" y="228600"/>
                    <a:pt x="887730" y="162560"/>
                    <a:pt x="1016000" y="135890"/>
                  </a:cubicBezTo>
                  <a:cubicBezTo>
                    <a:pt x="1097280" y="120650"/>
                    <a:pt x="1179830" y="99060"/>
                    <a:pt x="1216660" y="106680"/>
                  </a:cubicBezTo>
                  <a:cubicBezTo>
                    <a:pt x="1233170" y="109220"/>
                    <a:pt x="1239520" y="114300"/>
                    <a:pt x="1248410" y="123190"/>
                  </a:cubicBezTo>
                  <a:cubicBezTo>
                    <a:pt x="1258570" y="133350"/>
                    <a:pt x="1270000" y="154940"/>
                    <a:pt x="1272540" y="168910"/>
                  </a:cubicBezTo>
                  <a:cubicBezTo>
                    <a:pt x="1273810" y="181610"/>
                    <a:pt x="1272540" y="193040"/>
                    <a:pt x="1267460" y="204470"/>
                  </a:cubicBezTo>
                  <a:cubicBezTo>
                    <a:pt x="1261110" y="218440"/>
                    <a:pt x="1249680" y="233680"/>
                    <a:pt x="1231900" y="242570"/>
                  </a:cubicBezTo>
                  <a:cubicBezTo>
                    <a:pt x="1205230" y="259080"/>
                    <a:pt x="1163320" y="251460"/>
                    <a:pt x="1106170" y="269240"/>
                  </a:cubicBezTo>
                  <a:cubicBezTo>
                    <a:pt x="971550" y="311150"/>
                    <a:pt x="551180" y="520700"/>
                    <a:pt x="452120" y="543560"/>
                  </a:cubicBezTo>
                  <a:cubicBezTo>
                    <a:pt x="424180" y="549910"/>
                    <a:pt x="412750" y="551180"/>
                    <a:pt x="396240" y="546100"/>
                  </a:cubicBezTo>
                  <a:cubicBezTo>
                    <a:pt x="379730" y="541020"/>
                    <a:pt x="360680" y="527050"/>
                    <a:pt x="353060" y="511810"/>
                  </a:cubicBezTo>
                  <a:cubicBezTo>
                    <a:pt x="344170" y="492760"/>
                    <a:pt x="341630" y="457200"/>
                    <a:pt x="349250" y="438150"/>
                  </a:cubicBezTo>
                  <a:cubicBezTo>
                    <a:pt x="355600" y="421640"/>
                    <a:pt x="388620" y="400050"/>
                    <a:pt x="388620" y="4000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879808" y="1279729"/>
            <a:ext cx="3982303" cy="1481446"/>
          </a:xfrm>
          <a:custGeom>
            <a:avLst/>
            <a:gdLst/>
            <a:ahLst/>
            <a:cxnLst/>
            <a:rect r="r" b="b" t="t" l="l"/>
            <a:pathLst>
              <a:path h="1481446" w="3982303">
                <a:moveTo>
                  <a:pt x="0" y="0"/>
                </a:moveTo>
                <a:lnTo>
                  <a:pt x="3982304" y="0"/>
                </a:lnTo>
                <a:lnTo>
                  <a:pt x="3982304" y="1481446"/>
                </a:lnTo>
                <a:lnTo>
                  <a:pt x="0" y="1481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896769" y="3211777"/>
            <a:ext cx="3965342" cy="1109990"/>
          </a:xfrm>
          <a:custGeom>
            <a:avLst/>
            <a:gdLst/>
            <a:ahLst/>
            <a:cxnLst/>
            <a:rect r="r" b="b" t="t" l="l"/>
            <a:pathLst>
              <a:path h="1109990" w="3965342">
                <a:moveTo>
                  <a:pt x="0" y="0"/>
                </a:moveTo>
                <a:lnTo>
                  <a:pt x="3965343" y="0"/>
                </a:lnTo>
                <a:lnTo>
                  <a:pt x="3965343" y="1109989"/>
                </a:lnTo>
                <a:lnTo>
                  <a:pt x="0" y="1109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868428" y="4997160"/>
            <a:ext cx="4005064" cy="1195651"/>
          </a:xfrm>
          <a:custGeom>
            <a:avLst/>
            <a:gdLst/>
            <a:ahLst/>
            <a:cxnLst/>
            <a:rect r="r" b="b" t="t" l="l"/>
            <a:pathLst>
              <a:path h="1195651" w="4005064">
                <a:moveTo>
                  <a:pt x="0" y="0"/>
                </a:moveTo>
                <a:lnTo>
                  <a:pt x="4005064" y="0"/>
                </a:lnTo>
                <a:lnTo>
                  <a:pt x="4005064" y="1195650"/>
                </a:lnTo>
                <a:lnTo>
                  <a:pt x="0" y="1195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3905" y="667200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DATABASE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45052" y="2811755"/>
            <a:ext cx="582165" cy="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Times New Roman"/>
              </a:rPr>
              <a:t>CART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34119" y="4530144"/>
            <a:ext cx="1280231" cy="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Times New Roman"/>
              </a:rPr>
              <a:t>CART ITEMS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515149" y="6310313"/>
            <a:ext cx="899122" cy="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Times New Roman"/>
              </a:rPr>
              <a:t>RETURN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21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667200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HOMEHIVE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8411" y="2313331"/>
            <a:ext cx="9096778" cy="26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67027" indent="-183514" lvl="1">
              <a:lnSpc>
                <a:spcPts val="203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Times New Roman"/>
              </a:rPr>
              <a:t>HomeHive is an innovative online marketplace for household products.</a:t>
            </a:r>
          </a:p>
          <a:p>
            <a:pPr algn="ctr">
              <a:lnSpc>
                <a:spcPts val="2039"/>
              </a:lnSpc>
            </a:pPr>
          </a:p>
          <a:p>
            <a:pPr algn="ctr" marL="367027" indent="-183514" lvl="1">
              <a:lnSpc>
                <a:spcPts val="203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Times New Roman"/>
              </a:rPr>
              <a:t>Combines traditional e-commerce features with cutting-edge functionalities.</a:t>
            </a:r>
          </a:p>
          <a:p>
            <a:pPr algn="ctr">
              <a:lnSpc>
                <a:spcPts val="2039"/>
              </a:lnSpc>
            </a:pPr>
          </a:p>
          <a:p>
            <a:pPr algn="ctr" marL="367027" indent="-183514" lvl="1">
              <a:lnSpc>
                <a:spcPts val="203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Times New Roman"/>
              </a:rPr>
              <a:t>Prioritizes delivering an unparalleled shopping experience.</a:t>
            </a:r>
          </a:p>
          <a:p>
            <a:pPr algn="ctr">
              <a:lnSpc>
                <a:spcPts val="2039"/>
              </a:lnSpc>
            </a:pPr>
          </a:p>
          <a:p>
            <a:pPr algn="ctr" marL="367027" indent="-183514" lvl="1">
              <a:lnSpc>
                <a:spcPts val="203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Times New Roman"/>
              </a:rPr>
              <a:t>Blends familiarity with uniqueness, setting it apart from traditional platforms.</a:t>
            </a:r>
          </a:p>
          <a:p>
            <a:pPr algn="ctr">
              <a:lnSpc>
                <a:spcPts val="2039"/>
              </a:lnSpc>
            </a:pPr>
          </a:p>
          <a:p>
            <a:pPr algn="ctr">
              <a:lnSpc>
                <a:spcPts val="2039"/>
              </a:lnSpc>
            </a:pPr>
          </a:p>
          <a:p>
            <a:pPr algn="ctr" marL="218777" indent="-109389" lvl="1">
              <a:lnSpc>
                <a:spcPts val="2039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26555" y="5709285"/>
            <a:ext cx="574357" cy="381953"/>
            <a:chOff x="0" y="0"/>
            <a:chExt cx="765810" cy="5092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3180" y="48260"/>
              <a:ext cx="671830" cy="414020"/>
            </a:xfrm>
            <a:custGeom>
              <a:avLst/>
              <a:gdLst/>
              <a:ahLst/>
              <a:cxnLst/>
              <a:rect r="r" b="b" t="t" l="l"/>
              <a:pathLst>
                <a:path h="414020" w="671830">
                  <a:moveTo>
                    <a:pt x="55880" y="57150"/>
                  </a:moveTo>
                  <a:cubicBezTo>
                    <a:pt x="118110" y="64770"/>
                    <a:pt x="132080" y="73660"/>
                    <a:pt x="142240" y="85090"/>
                  </a:cubicBezTo>
                  <a:cubicBezTo>
                    <a:pt x="152400" y="97790"/>
                    <a:pt x="158750" y="113030"/>
                    <a:pt x="163830" y="134620"/>
                  </a:cubicBezTo>
                  <a:cubicBezTo>
                    <a:pt x="173990" y="171450"/>
                    <a:pt x="158750" y="260350"/>
                    <a:pt x="182880" y="285750"/>
                  </a:cubicBezTo>
                  <a:cubicBezTo>
                    <a:pt x="200660" y="304800"/>
                    <a:pt x="236220" y="299720"/>
                    <a:pt x="264160" y="302260"/>
                  </a:cubicBezTo>
                  <a:cubicBezTo>
                    <a:pt x="293370" y="304800"/>
                    <a:pt x="323850" y="302260"/>
                    <a:pt x="358140" y="297180"/>
                  </a:cubicBezTo>
                  <a:cubicBezTo>
                    <a:pt x="398780" y="290830"/>
                    <a:pt x="454660" y="276860"/>
                    <a:pt x="494030" y="261620"/>
                  </a:cubicBezTo>
                  <a:cubicBezTo>
                    <a:pt x="525780" y="247650"/>
                    <a:pt x="560070" y="229870"/>
                    <a:pt x="577850" y="212090"/>
                  </a:cubicBezTo>
                  <a:cubicBezTo>
                    <a:pt x="589280" y="200660"/>
                    <a:pt x="604520" y="184150"/>
                    <a:pt x="599440" y="175260"/>
                  </a:cubicBezTo>
                  <a:cubicBezTo>
                    <a:pt x="584200" y="149860"/>
                    <a:pt x="350520" y="161290"/>
                    <a:pt x="254000" y="179070"/>
                  </a:cubicBezTo>
                  <a:cubicBezTo>
                    <a:pt x="181610" y="194310"/>
                    <a:pt x="76200" y="262890"/>
                    <a:pt x="68580" y="252730"/>
                  </a:cubicBezTo>
                  <a:cubicBezTo>
                    <a:pt x="64770" y="246380"/>
                    <a:pt x="92710" y="212090"/>
                    <a:pt x="113030" y="196850"/>
                  </a:cubicBezTo>
                  <a:cubicBezTo>
                    <a:pt x="138430" y="180340"/>
                    <a:pt x="172720" y="180340"/>
                    <a:pt x="215900" y="163830"/>
                  </a:cubicBezTo>
                  <a:cubicBezTo>
                    <a:pt x="295910" y="132080"/>
                    <a:pt x="486410" y="11430"/>
                    <a:pt x="543560" y="10160"/>
                  </a:cubicBezTo>
                  <a:cubicBezTo>
                    <a:pt x="562610" y="10160"/>
                    <a:pt x="579120" y="17780"/>
                    <a:pt x="584200" y="27940"/>
                  </a:cubicBezTo>
                  <a:cubicBezTo>
                    <a:pt x="589280" y="36830"/>
                    <a:pt x="586740" y="48260"/>
                    <a:pt x="577850" y="64770"/>
                  </a:cubicBezTo>
                  <a:cubicBezTo>
                    <a:pt x="544830" y="125730"/>
                    <a:pt x="264160" y="405130"/>
                    <a:pt x="207010" y="410210"/>
                  </a:cubicBezTo>
                  <a:cubicBezTo>
                    <a:pt x="191770" y="411480"/>
                    <a:pt x="179070" y="400050"/>
                    <a:pt x="175260" y="389890"/>
                  </a:cubicBezTo>
                  <a:cubicBezTo>
                    <a:pt x="171450" y="378460"/>
                    <a:pt x="189230" y="347980"/>
                    <a:pt x="190500" y="347980"/>
                  </a:cubicBezTo>
                  <a:cubicBezTo>
                    <a:pt x="190500" y="347980"/>
                    <a:pt x="181610" y="392430"/>
                    <a:pt x="177800" y="392430"/>
                  </a:cubicBezTo>
                  <a:cubicBezTo>
                    <a:pt x="173990" y="392430"/>
                    <a:pt x="167640" y="344170"/>
                    <a:pt x="166370" y="307340"/>
                  </a:cubicBezTo>
                  <a:cubicBezTo>
                    <a:pt x="165100" y="241300"/>
                    <a:pt x="179070" y="67310"/>
                    <a:pt x="194310" y="27940"/>
                  </a:cubicBezTo>
                  <a:cubicBezTo>
                    <a:pt x="199390" y="15240"/>
                    <a:pt x="201930" y="10160"/>
                    <a:pt x="209550" y="6350"/>
                  </a:cubicBezTo>
                  <a:cubicBezTo>
                    <a:pt x="218440" y="1270"/>
                    <a:pt x="241300" y="1270"/>
                    <a:pt x="250190" y="7620"/>
                  </a:cubicBezTo>
                  <a:cubicBezTo>
                    <a:pt x="259080" y="12700"/>
                    <a:pt x="264160" y="22860"/>
                    <a:pt x="265430" y="36830"/>
                  </a:cubicBezTo>
                  <a:cubicBezTo>
                    <a:pt x="267970" y="68580"/>
                    <a:pt x="243840" y="171450"/>
                    <a:pt x="222250" y="190500"/>
                  </a:cubicBezTo>
                  <a:cubicBezTo>
                    <a:pt x="210820" y="198120"/>
                    <a:pt x="195580" y="198120"/>
                    <a:pt x="186690" y="193040"/>
                  </a:cubicBezTo>
                  <a:cubicBezTo>
                    <a:pt x="175260" y="187960"/>
                    <a:pt x="161290" y="157480"/>
                    <a:pt x="162560" y="156210"/>
                  </a:cubicBezTo>
                  <a:cubicBezTo>
                    <a:pt x="162560" y="156210"/>
                    <a:pt x="186690" y="190500"/>
                    <a:pt x="191770" y="187960"/>
                  </a:cubicBezTo>
                  <a:cubicBezTo>
                    <a:pt x="198120" y="185420"/>
                    <a:pt x="166370" y="106680"/>
                    <a:pt x="176530" y="95250"/>
                  </a:cubicBezTo>
                  <a:cubicBezTo>
                    <a:pt x="184150" y="86360"/>
                    <a:pt x="213360" y="90170"/>
                    <a:pt x="223520" y="97790"/>
                  </a:cubicBezTo>
                  <a:cubicBezTo>
                    <a:pt x="232410" y="105410"/>
                    <a:pt x="237490" y="132080"/>
                    <a:pt x="232410" y="143510"/>
                  </a:cubicBezTo>
                  <a:cubicBezTo>
                    <a:pt x="228600" y="153670"/>
                    <a:pt x="214630" y="162560"/>
                    <a:pt x="204470" y="165100"/>
                  </a:cubicBezTo>
                  <a:cubicBezTo>
                    <a:pt x="193040" y="166370"/>
                    <a:pt x="177800" y="160020"/>
                    <a:pt x="170180" y="152400"/>
                  </a:cubicBezTo>
                  <a:cubicBezTo>
                    <a:pt x="162560" y="144780"/>
                    <a:pt x="158750" y="128270"/>
                    <a:pt x="161290" y="118110"/>
                  </a:cubicBezTo>
                  <a:cubicBezTo>
                    <a:pt x="162560" y="107950"/>
                    <a:pt x="173990" y="93980"/>
                    <a:pt x="184150" y="91440"/>
                  </a:cubicBezTo>
                  <a:cubicBezTo>
                    <a:pt x="195580" y="87630"/>
                    <a:pt x="220980" y="93980"/>
                    <a:pt x="228600" y="104140"/>
                  </a:cubicBezTo>
                  <a:cubicBezTo>
                    <a:pt x="236220" y="113030"/>
                    <a:pt x="232410" y="140970"/>
                    <a:pt x="228600" y="149860"/>
                  </a:cubicBezTo>
                  <a:cubicBezTo>
                    <a:pt x="226060" y="154940"/>
                    <a:pt x="222250" y="158750"/>
                    <a:pt x="219710" y="158750"/>
                  </a:cubicBezTo>
                  <a:cubicBezTo>
                    <a:pt x="214630" y="157480"/>
                    <a:pt x="207010" y="124460"/>
                    <a:pt x="209550" y="123190"/>
                  </a:cubicBezTo>
                  <a:cubicBezTo>
                    <a:pt x="212090" y="121920"/>
                    <a:pt x="237490" y="147320"/>
                    <a:pt x="238760" y="158750"/>
                  </a:cubicBezTo>
                  <a:cubicBezTo>
                    <a:pt x="240030" y="167640"/>
                    <a:pt x="234950" y="177800"/>
                    <a:pt x="228600" y="184150"/>
                  </a:cubicBezTo>
                  <a:cubicBezTo>
                    <a:pt x="220980" y="190500"/>
                    <a:pt x="205740" y="196850"/>
                    <a:pt x="195580" y="195580"/>
                  </a:cubicBezTo>
                  <a:cubicBezTo>
                    <a:pt x="184150" y="194310"/>
                    <a:pt x="171450" y="186690"/>
                    <a:pt x="166370" y="175260"/>
                  </a:cubicBezTo>
                  <a:cubicBezTo>
                    <a:pt x="157480" y="156210"/>
                    <a:pt x="161290" y="115570"/>
                    <a:pt x="168910" y="87630"/>
                  </a:cubicBezTo>
                  <a:cubicBezTo>
                    <a:pt x="175260" y="58420"/>
                    <a:pt x="193040" y="17780"/>
                    <a:pt x="209550" y="6350"/>
                  </a:cubicBezTo>
                  <a:cubicBezTo>
                    <a:pt x="219710" y="0"/>
                    <a:pt x="233680" y="0"/>
                    <a:pt x="242570" y="2540"/>
                  </a:cubicBezTo>
                  <a:cubicBezTo>
                    <a:pt x="251460" y="6350"/>
                    <a:pt x="260350" y="13970"/>
                    <a:pt x="264160" y="29210"/>
                  </a:cubicBezTo>
                  <a:cubicBezTo>
                    <a:pt x="280670" y="80010"/>
                    <a:pt x="251460" y="377190"/>
                    <a:pt x="223520" y="406400"/>
                  </a:cubicBezTo>
                  <a:cubicBezTo>
                    <a:pt x="215900" y="414020"/>
                    <a:pt x="207010" y="412750"/>
                    <a:pt x="199390" y="410210"/>
                  </a:cubicBezTo>
                  <a:cubicBezTo>
                    <a:pt x="190500" y="406400"/>
                    <a:pt x="175260" y="392430"/>
                    <a:pt x="172720" y="382270"/>
                  </a:cubicBezTo>
                  <a:cubicBezTo>
                    <a:pt x="171450" y="369570"/>
                    <a:pt x="181610" y="356870"/>
                    <a:pt x="196850" y="336550"/>
                  </a:cubicBezTo>
                  <a:cubicBezTo>
                    <a:pt x="242570" y="275590"/>
                    <a:pt x="476250" y="50800"/>
                    <a:pt x="529590" y="19050"/>
                  </a:cubicBezTo>
                  <a:cubicBezTo>
                    <a:pt x="543560" y="10160"/>
                    <a:pt x="549910" y="7620"/>
                    <a:pt x="558800" y="8890"/>
                  </a:cubicBezTo>
                  <a:cubicBezTo>
                    <a:pt x="566420" y="10160"/>
                    <a:pt x="575310" y="13970"/>
                    <a:pt x="579120" y="20320"/>
                  </a:cubicBezTo>
                  <a:cubicBezTo>
                    <a:pt x="584200" y="30480"/>
                    <a:pt x="588010" y="49530"/>
                    <a:pt x="577850" y="64770"/>
                  </a:cubicBezTo>
                  <a:cubicBezTo>
                    <a:pt x="547370" y="110490"/>
                    <a:pt x="334010" y="186690"/>
                    <a:pt x="238760" y="226060"/>
                  </a:cubicBezTo>
                  <a:cubicBezTo>
                    <a:pt x="171450" y="254000"/>
                    <a:pt x="105410" y="290830"/>
                    <a:pt x="63500" y="290830"/>
                  </a:cubicBezTo>
                  <a:cubicBezTo>
                    <a:pt x="39370" y="290830"/>
                    <a:pt x="13970" y="283210"/>
                    <a:pt x="7620" y="270510"/>
                  </a:cubicBezTo>
                  <a:cubicBezTo>
                    <a:pt x="0" y="254000"/>
                    <a:pt x="17780" y="213360"/>
                    <a:pt x="40640" y="191770"/>
                  </a:cubicBezTo>
                  <a:cubicBezTo>
                    <a:pt x="77470" y="156210"/>
                    <a:pt x="195580" y="129540"/>
                    <a:pt x="246380" y="116840"/>
                  </a:cubicBezTo>
                  <a:cubicBezTo>
                    <a:pt x="275590" y="109220"/>
                    <a:pt x="285750" y="109220"/>
                    <a:pt x="317500" y="107950"/>
                  </a:cubicBezTo>
                  <a:cubicBezTo>
                    <a:pt x="378460" y="104140"/>
                    <a:pt x="529590" y="99060"/>
                    <a:pt x="588010" y="107950"/>
                  </a:cubicBezTo>
                  <a:cubicBezTo>
                    <a:pt x="615950" y="111760"/>
                    <a:pt x="635000" y="111760"/>
                    <a:pt x="648970" y="124460"/>
                  </a:cubicBezTo>
                  <a:cubicBezTo>
                    <a:pt x="662940" y="137160"/>
                    <a:pt x="670560" y="165100"/>
                    <a:pt x="670560" y="184150"/>
                  </a:cubicBezTo>
                  <a:cubicBezTo>
                    <a:pt x="671830" y="199390"/>
                    <a:pt x="669290" y="213360"/>
                    <a:pt x="657860" y="228600"/>
                  </a:cubicBezTo>
                  <a:cubicBezTo>
                    <a:pt x="636270" y="257810"/>
                    <a:pt x="567690" y="299720"/>
                    <a:pt x="518160" y="323850"/>
                  </a:cubicBezTo>
                  <a:cubicBezTo>
                    <a:pt x="469900" y="346710"/>
                    <a:pt x="417830" y="361950"/>
                    <a:pt x="363220" y="370840"/>
                  </a:cubicBezTo>
                  <a:cubicBezTo>
                    <a:pt x="304800" y="381000"/>
                    <a:pt x="214630" y="386080"/>
                    <a:pt x="175260" y="379730"/>
                  </a:cubicBezTo>
                  <a:cubicBezTo>
                    <a:pt x="157480" y="377190"/>
                    <a:pt x="148590" y="374650"/>
                    <a:pt x="137160" y="367030"/>
                  </a:cubicBezTo>
                  <a:cubicBezTo>
                    <a:pt x="125730" y="358140"/>
                    <a:pt x="115570" y="349250"/>
                    <a:pt x="107950" y="330200"/>
                  </a:cubicBezTo>
                  <a:cubicBezTo>
                    <a:pt x="91440" y="292100"/>
                    <a:pt x="113030" y="152400"/>
                    <a:pt x="90170" y="132080"/>
                  </a:cubicBezTo>
                  <a:cubicBezTo>
                    <a:pt x="78740" y="121920"/>
                    <a:pt x="58420" y="138430"/>
                    <a:pt x="45720" y="134620"/>
                  </a:cubicBezTo>
                  <a:cubicBezTo>
                    <a:pt x="34290" y="129540"/>
                    <a:pt x="22860" y="119380"/>
                    <a:pt x="19050" y="110490"/>
                  </a:cubicBezTo>
                  <a:cubicBezTo>
                    <a:pt x="15240" y="100330"/>
                    <a:pt x="16510" y="82550"/>
                    <a:pt x="22860" y="73660"/>
                  </a:cubicBezTo>
                  <a:cubicBezTo>
                    <a:pt x="29210" y="64770"/>
                    <a:pt x="55880" y="57150"/>
                    <a:pt x="55880" y="571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696075" y="5594985"/>
            <a:ext cx="1125855" cy="480060"/>
            <a:chOff x="0" y="0"/>
            <a:chExt cx="1501140" cy="6400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8100" y="43180"/>
              <a:ext cx="1412240" cy="551180"/>
            </a:xfrm>
            <a:custGeom>
              <a:avLst/>
              <a:gdLst/>
              <a:ahLst/>
              <a:cxnLst/>
              <a:rect r="r" b="b" t="t" l="l"/>
              <a:pathLst>
                <a:path h="551180" w="1412240">
                  <a:moveTo>
                    <a:pt x="388620" y="400050"/>
                  </a:moveTo>
                  <a:cubicBezTo>
                    <a:pt x="1126490" y="118110"/>
                    <a:pt x="1181100" y="99060"/>
                    <a:pt x="1216660" y="106680"/>
                  </a:cubicBezTo>
                  <a:cubicBezTo>
                    <a:pt x="1236980" y="110490"/>
                    <a:pt x="1250950" y="124460"/>
                    <a:pt x="1259840" y="135890"/>
                  </a:cubicBezTo>
                  <a:cubicBezTo>
                    <a:pt x="1267460" y="146050"/>
                    <a:pt x="1271270" y="157480"/>
                    <a:pt x="1272540" y="168910"/>
                  </a:cubicBezTo>
                  <a:cubicBezTo>
                    <a:pt x="1272540" y="184150"/>
                    <a:pt x="1268730" y="207010"/>
                    <a:pt x="1258570" y="219710"/>
                  </a:cubicBezTo>
                  <a:cubicBezTo>
                    <a:pt x="1249680" y="233680"/>
                    <a:pt x="1239520" y="238760"/>
                    <a:pt x="1215390" y="248920"/>
                  </a:cubicBezTo>
                  <a:cubicBezTo>
                    <a:pt x="1137920" y="283210"/>
                    <a:pt x="810260" y="332740"/>
                    <a:pt x="676910" y="372110"/>
                  </a:cubicBezTo>
                  <a:cubicBezTo>
                    <a:pt x="595630" y="396240"/>
                    <a:pt x="528320" y="439420"/>
                    <a:pt x="482600" y="443230"/>
                  </a:cubicBezTo>
                  <a:cubicBezTo>
                    <a:pt x="459740" y="445770"/>
                    <a:pt x="443230" y="443230"/>
                    <a:pt x="427990" y="435610"/>
                  </a:cubicBezTo>
                  <a:cubicBezTo>
                    <a:pt x="416560" y="430530"/>
                    <a:pt x="407670" y="422910"/>
                    <a:pt x="401320" y="411480"/>
                  </a:cubicBezTo>
                  <a:cubicBezTo>
                    <a:pt x="392430" y="393700"/>
                    <a:pt x="386080" y="358140"/>
                    <a:pt x="393700" y="339090"/>
                  </a:cubicBezTo>
                  <a:cubicBezTo>
                    <a:pt x="401320" y="318770"/>
                    <a:pt x="419100" y="300990"/>
                    <a:pt x="448310" y="292100"/>
                  </a:cubicBezTo>
                  <a:cubicBezTo>
                    <a:pt x="510540" y="271780"/>
                    <a:pt x="680720" y="321310"/>
                    <a:pt x="783590" y="326390"/>
                  </a:cubicBezTo>
                  <a:cubicBezTo>
                    <a:pt x="871220" y="330200"/>
                    <a:pt x="984250" y="313690"/>
                    <a:pt x="1028700" y="325120"/>
                  </a:cubicBezTo>
                  <a:cubicBezTo>
                    <a:pt x="1045210" y="328930"/>
                    <a:pt x="1052830" y="334010"/>
                    <a:pt x="1062990" y="344170"/>
                  </a:cubicBezTo>
                  <a:cubicBezTo>
                    <a:pt x="107442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40130" y="480060"/>
                    <a:pt x="1027430" y="485140"/>
                  </a:cubicBezTo>
                  <a:cubicBezTo>
                    <a:pt x="1019810" y="487680"/>
                    <a:pt x="1016000" y="490220"/>
                    <a:pt x="1007110" y="487680"/>
                  </a:cubicBezTo>
                  <a:cubicBezTo>
                    <a:pt x="981710" y="477520"/>
                    <a:pt x="878840" y="386080"/>
                    <a:pt x="882650" y="349250"/>
                  </a:cubicBezTo>
                  <a:cubicBezTo>
                    <a:pt x="886460" y="317500"/>
                    <a:pt x="944880" y="294640"/>
                    <a:pt x="993140" y="274320"/>
                  </a:cubicBezTo>
                  <a:cubicBezTo>
                    <a:pt x="1068070" y="242570"/>
                    <a:pt x="1240790" y="213360"/>
                    <a:pt x="1303020" y="210820"/>
                  </a:cubicBezTo>
                  <a:cubicBezTo>
                    <a:pt x="1329690" y="209550"/>
                    <a:pt x="1343660" y="210820"/>
                    <a:pt x="1360170" y="217170"/>
                  </a:cubicBezTo>
                  <a:cubicBezTo>
                    <a:pt x="1372870" y="223520"/>
                    <a:pt x="1384300" y="231140"/>
                    <a:pt x="1393190" y="243840"/>
                  </a:cubicBezTo>
                  <a:cubicBezTo>
                    <a:pt x="1403350" y="257810"/>
                    <a:pt x="1412240" y="283210"/>
                    <a:pt x="1410970" y="302260"/>
                  </a:cubicBezTo>
                  <a:cubicBezTo>
                    <a:pt x="1409700" y="321310"/>
                    <a:pt x="1403350" y="344170"/>
                    <a:pt x="1385570" y="359410"/>
                  </a:cubicBezTo>
                  <a:cubicBezTo>
                    <a:pt x="1360170" y="382270"/>
                    <a:pt x="1310640" y="392430"/>
                    <a:pt x="1244600" y="405130"/>
                  </a:cubicBezTo>
                  <a:cubicBezTo>
                    <a:pt x="1108710" y="431800"/>
                    <a:pt x="773430" y="440690"/>
                    <a:pt x="599440" y="444500"/>
                  </a:cubicBezTo>
                  <a:cubicBezTo>
                    <a:pt x="482600" y="448310"/>
                    <a:pt x="379730" y="455930"/>
                    <a:pt x="306070" y="443230"/>
                  </a:cubicBezTo>
                  <a:cubicBezTo>
                    <a:pt x="257810" y="434340"/>
                    <a:pt x="228600" y="420370"/>
                    <a:pt x="193040" y="401320"/>
                  </a:cubicBezTo>
                  <a:cubicBezTo>
                    <a:pt x="156210" y="381000"/>
                    <a:pt x="116840" y="354330"/>
                    <a:pt x="90170" y="322580"/>
                  </a:cubicBezTo>
                  <a:cubicBezTo>
                    <a:pt x="62230" y="290830"/>
                    <a:pt x="41910" y="251460"/>
                    <a:pt x="29210" y="210820"/>
                  </a:cubicBezTo>
                  <a:cubicBezTo>
                    <a:pt x="15240" y="170180"/>
                    <a:pt x="0" y="115570"/>
                    <a:pt x="12700" y="81280"/>
                  </a:cubicBezTo>
                  <a:cubicBezTo>
                    <a:pt x="22860" y="49530"/>
                    <a:pt x="55880" y="15240"/>
                    <a:pt x="86360" y="7620"/>
                  </a:cubicBezTo>
                  <a:cubicBezTo>
                    <a:pt x="120650" y="0"/>
                    <a:pt x="181610" y="24130"/>
                    <a:pt x="213360" y="48260"/>
                  </a:cubicBezTo>
                  <a:cubicBezTo>
                    <a:pt x="242570" y="71120"/>
                    <a:pt x="250190" y="114300"/>
                    <a:pt x="273050" y="142240"/>
                  </a:cubicBezTo>
                  <a:cubicBezTo>
                    <a:pt x="293370" y="168910"/>
                    <a:pt x="328930" y="184150"/>
                    <a:pt x="342900" y="210820"/>
                  </a:cubicBezTo>
                  <a:cubicBezTo>
                    <a:pt x="356870" y="236220"/>
                    <a:pt x="364490" y="278130"/>
                    <a:pt x="358140" y="297180"/>
                  </a:cubicBezTo>
                  <a:cubicBezTo>
                    <a:pt x="354330" y="308610"/>
                    <a:pt x="342900" y="317500"/>
                    <a:pt x="332740" y="320040"/>
                  </a:cubicBezTo>
                  <a:cubicBezTo>
                    <a:pt x="323850" y="322580"/>
                    <a:pt x="312420" y="317500"/>
                    <a:pt x="302260" y="313690"/>
                  </a:cubicBezTo>
                  <a:cubicBezTo>
                    <a:pt x="293370" y="309880"/>
                    <a:pt x="284480" y="306070"/>
                    <a:pt x="275590" y="298450"/>
                  </a:cubicBezTo>
                  <a:cubicBezTo>
                    <a:pt x="264160" y="285750"/>
                    <a:pt x="248920" y="264160"/>
                    <a:pt x="243840" y="245110"/>
                  </a:cubicBezTo>
                  <a:cubicBezTo>
                    <a:pt x="240030" y="227330"/>
                    <a:pt x="245110" y="200660"/>
                    <a:pt x="250190" y="184150"/>
                  </a:cubicBezTo>
                  <a:cubicBezTo>
                    <a:pt x="254000" y="173990"/>
                    <a:pt x="259080" y="166370"/>
                    <a:pt x="267970" y="158750"/>
                  </a:cubicBezTo>
                  <a:cubicBezTo>
                    <a:pt x="280670" y="147320"/>
                    <a:pt x="302260" y="133350"/>
                    <a:pt x="321310" y="129540"/>
                  </a:cubicBezTo>
                  <a:cubicBezTo>
                    <a:pt x="340360" y="127000"/>
                    <a:pt x="365760" y="130810"/>
                    <a:pt x="382270" y="139700"/>
                  </a:cubicBezTo>
                  <a:cubicBezTo>
                    <a:pt x="400050" y="148590"/>
                    <a:pt x="416560" y="170180"/>
                    <a:pt x="424180" y="184150"/>
                  </a:cubicBezTo>
                  <a:cubicBezTo>
                    <a:pt x="430530" y="194310"/>
                    <a:pt x="433070" y="201930"/>
                    <a:pt x="433070" y="213360"/>
                  </a:cubicBezTo>
                  <a:cubicBezTo>
                    <a:pt x="433070" y="229870"/>
                    <a:pt x="430530" y="256540"/>
                    <a:pt x="420370" y="274320"/>
                  </a:cubicBezTo>
                  <a:cubicBezTo>
                    <a:pt x="410210" y="290830"/>
                    <a:pt x="388620" y="306070"/>
                    <a:pt x="373380" y="313690"/>
                  </a:cubicBezTo>
                  <a:cubicBezTo>
                    <a:pt x="363220" y="318770"/>
                    <a:pt x="355600" y="320040"/>
                    <a:pt x="342900" y="320040"/>
                  </a:cubicBezTo>
                  <a:cubicBezTo>
                    <a:pt x="326390" y="320040"/>
                    <a:pt x="299720" y="314960"/>
                    <a:pt x="284480" y="304800"/>
                  </a:cubicBezTo>
                  <a:cubicBezTo>
                    <a:pt x="267970" y="293370"/>
                    <a:pt x="254000" y="270510"/>
                    <a:pt x="246380" y="255270"/>
                  </a:cubicBezTo>
                  <a:cubicBezTo>
                    <a:pt x="242570" y="245110"/>
                    <a:pt x="241300" y="234950"/>
                    <a:pt x="241300" y="224790"/>
                  </a:cubicBezTo>
                  <a:cubicBezTo>
                    <a:pt x="241300" y="214630"/>
                    <a:pt x="242570" y="205740"/>
                    <a:pt x="246380" y="194310"/>
                  </a:cubicBezTo>
                  <a:cubicBezTo>
                    <a:pt x="252730" y="179070"/>
                    <a:pt x="267970" y="156210"/>
                    <a:pt x="283210" y="146050"/>
                  </a:cubicBezTo>
                  <a:cubicBezTo>
                    <a:pt x="299720" y="134620"/>
                    <a:pt x="318770" y="128270"/>
                    <a:pt x="342900" y="128270"/>
                  </a:cubicBezTo>
                  <a:cubicBezTo>
                    <a:pt x="378460" y="130810"/>
                    <a:pt x="448310" y="148590"/>
                    <a:pt x="478790" y="179070"/>
                  </a:cubicBezTo>
                  <a:cubicBezTo>
                    <a:pt x="508000" y="207010"/>
                    <a:pt x="532130" y="262890"/>
                    <a:pt x="525780" y="297180"/>
                  </a:cubicBezTo>
                  <a:cubicBezTo>
                    <a:pt x="520700" y="327660"/>
                    <a:pt x="485140" y="360680"/>
                    <a:pt x="454660" y="375920"/>
                  </a:cubicBezTo>
                  <a:cubicBezTo>
                    <a:pt x="422910" y="393700"/>
                    <a:pt x="370840" y="392430"/>
                    <a:pt x="332740" y="391160"/>
                  </a:cubicBezTo>
                  <a:cubicBezTo>
                    <a:pt x="298450" y="388620"/>
                    <a:pt x="265430" y="382270"/>
                    <a:pt x="236220" y="368300"/>
                  </a:cubicBezTo>
                  <a:cubicBezTo>
                    <a:pt x="205740" y="354330"/>
                    <a:pt x="172720" y="336550"/>
                    <a:pt x="154940" y="308610"/>
                  </a:cubicBezTo>
                  <a:cubicBezTo>
                    <a:pt x="134620" y="276860"/>
                    <a:pt x="118110" y="215900"/>
                    <a:pt x="128270" y="185420"/>
                  </a:cubicBezTo>
                  <a:cubicBezTo>
                    <a:pt x="137160" y="160020"/>
                    <a:pt x="177800" y="127000"/>
                    <a:pt x="191770" y="132080"/>
                  </a:cubicBezTo>
                  <a:cubicBezTo>
                    <a:pt x="205740" y="135890"/>
                    <a:pt x="195580" y="193040"/>
                    <a:pt x="210820" y="213360"/>
                  </a:cubicBezTo>
                  <a:cubicBezTo>
                    <a:pt x="227330" y="233680"/>
                    <a:pt x="260350" y="243840"/>
                    <a:pt x="288290" y="255270"/>
                  </a:cubicBezTo>
                  <a:cubicBezTo>
                    <a:pt x="318770" y="267970"/>
                    <a:pt x="345440" y="280670"/>
                    <a:pt x="388620" y="287020"/>
                  </a:cubicBezTo>
                  <a:cubicBezTo>
                    <a:pt x="461010" y="297180"/>
                    <a:pt x="576580" y="289560"/>
                    <a:pt x="690880" y="283210"/>
                  </a:cubicBezTo>
                  <a:cubicBezTo>
                    <a:pt x="840740" y="274320"/>
                    <a:pt x="1104900" y="248920"/>
                    <a:pt x="1212850" y="232410"/>
                  </a:cubicBezTo>
                  <a:cubicBezTo>
                    <a:pt x="1261110" y="224790"/>
                    <a:pt x="1291590" y="210820"/>
                    <a:pt x="1318260" y="210820"/>
                  </a:cubicBezTo>
                  <a:cubicBezTo>
                    <a:pt x="1334770" y="209550"/>
                    <a:pt x="1347470" y="212090"/>
                    <a:pt x="1358900" y="217170"/>
                  </a:cubicBezTo>
                  <a:cubicBezTo>
                    <a:pt x="1371600" y="223520"/>
                    <a:pt x="1384300" y="232410"/>
                    <a:pt x="1391920" y="243840"/>
                  </a:cubicBezTo>
                  <a:cubicBezTo>
                    <a:pt x="1400810" y="254000"/>
                    <a:pt x="1407160" y="267970"/>
                    <a:pt x="1409700" y="280670"/>
                  </a:cubicBezTo>
                  <a:cubicBezTo>
                    <a:pt x="1412240" y="294640"/>
                    <a:pt x="1410970" y="309880"/>
                    <a:pt x="1407160" y="322580"/>
                  </a:cubicBezTo>
                  <a:cubicBezTo>
                    <a:pt x="1403350" y="336550"/>
                    <a:pt x="1395730" y="349250"/>
                    <a:pt x="1385570" y="359410"/>
                  </a:cubicBezTo>
                  <a:cubicBezTo>
                    <a:pt x="1376680" y="368300"/>
                    <a:pt x="1367790" y="373380"/>
                    <a:pt x="1350010" y="381000"/>
                  </a:cubicBezTo>
                  <a:cubicBezTo>
                    <a:pt x="1310640" y="396240"/>
                    <a:pt x="1206500" y="416560"/>
                    <a:pt x="1148080" y="419100"/>
                  </a:cubicBezTo>
                  <a:cubicBezTo>
                    <a:pt x="1101090" y="420370"/>
                    <a:pt x="1046480" y="425450"/>
                    <a:pt x="1024890" y="405130"/>
                  </a:cubicBezTo>
                  <a:cubicBezTo>
                    <a:pt x="1005840" y="388620"/>
                    <a:pt x="999490" y="330200"/>
                    <a:pt x="1008380" y="322580"/>
                  </a:cubicBezTo>
                  <a:cubicBezTo>
                    <a:pt x="1016000" y="316230"/>
                    <a:pt x="1049020" y="331470"/>
                    <a:pt x="1062990" y="342900"/>
                  </a:cubicBezTo>
                  <a:cubicBezTo>
                    <a:pt x="107696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51560" y="477520"/>
                    <a:pt x="1027430" y="485140"/>
                  </a:cubicBezTo>
                  <a:cubicBezTo>
                    <a:pt x="975360" y="500380"/>
                    <a:pt x="857250" y="487680"/>
                    <a:pt x="765810" y="481330"/>
                  </a:cubicBezTo>
                  <a:cubicBezTo>
                    <a:pt x="664210" y="474980"/>
                    <a:pt x="505460" y="471170"/>
                    <a:pt x="445770" y="443230"/>
                  </a:cubicBezTo>
                  <a:cubicBezTo>
                    <a:pt x="417830" y="430530"/>
                    <a:pt x="400050" y="412750"/>
                    <a:pt x="392430" y="393700"/>
                  </a:cubicBezTo>
                  <a:cubicBezTo>
                    <a:pt x="386080" y="377190"/>
                    <a:pt x="387350" y="354330"/>
                    <a:pt x="393700" y="339090"/>
                  </a:cubicBezTo>
                  <a:cubicBezTo>
                    <a:pt x="400050" y="322580"/>
                    <a:pt x="414020" y="309880"/>
                    <a:pt x="430530" y="298450"/>
                  </a:cubicBezTo>
                  <a:cubicBezTo>
                    <a:pt x="454660" y="281940"/>
                    <a:pt x="482600" y="274320"/>
                    <a:pt x="527050" y="260350"/>
                  </a:cubicBezTo>
                  <a:cubicBezTo>
                    <a:pt x="626110" y="228600"/>
                    <a:pt x="887730" y="162560"/>
                    <a:pt x="1016000" y="135890"/>
                  </a:cubicBezTo>
                  <a:cubicBezTo>
                    <a:pt x="1097280" y="120650"/>
                    <a:pt x="1179830" y="99060"/>
                    <a:pt x="1216660" y="106680"/>
                  </a:cubicBezTo>
                  <a:cubicBezTo>
                    <a:pt x="1233170" y="109220"/>
                    <a:pt x="1239520" y="114300"/>
                    <a:pt x="1248410" y="123190"/>
                  </a:cubicBezTo>
                  <a:cubicBezTo>
                    <a:pt x="1258570" y="133350"/>
                    <a:pt x="1270000" y="154940"/>
                    <a:pt x="1272540" y="168910"/>
                  </a:cubicBezTo>
                  <a:cubicBezTo>
                    <a:pt x="1273810" y="181610"/>
                    <a:pt x="1272540" y="193040"/>
                    <a:pt x="1267460" y="204470"/>
                  </a:cubicBezTo>
                  <a:cubicBezTo>
                    <a:pt x="1261110" y="218440"/>
                    <a:pt x="1249680" y="233680"/>
                    <a:pt x="1231900" y="242570"/>
                  </a:cubicBezTo>
                  <a:cubicBezTo>
                    <a:pt x="1205230" y="259080"/>
                    <a:pt x="1163320" y="251460"/>
                    <a:pt x="1106170" y="269240"/>
                  </a:cubicBezTo>
                  <a:cubicBezTo>
                    <a:pt x="971550" y="311150"/>
                    <a:pt x="551180" y="520700"/>
                    <a:pt x="452120" y="543560"/>
                  </a:cubicBezTo>
                  <a:cubicBezTo>
                    <a:pt x="424180" y="549910"/>
                    <a:pt x="412750" y="551180"/>
                    <a:pt x="396240" y="546100"/>
                  </a:cubicBezTo>
                  <a:cubicBezTo>
                    <a:pt x="379730" y="541020"/>
                    <a:pt x="360680" y="527050"/>
                    <a:pt x="353060" y="511810"/>
                  </a:cubicBezTo>
                  <a:cubicBezTo>
                    <a:pt x="344170" y="492760"/>
                    <a:pt x="341630" y="457200"/>
                    <a:pt x="349250" y="438150"/>
                  </a:cubicBezTo>
                  <a:cubicBezTo>
                    <a:pt x="355600" y="421640"/>
                    <a:pt x="388620" y="400050"/>
                    <a:pt x="388620" y="4000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900089" y="1562524"/>
            <a:ext cx="6072091" cy="1218824"/>
          </a:xfrm>
          <a:custGeom>
            <a:avLst/>
            <a:gdLst/>
            <a:ahLst/>
            <a:cxnLst/>
            <a:rect r="r" b="b" t="t" l="l"/>
            <a:pathLst>
              <a:path h="1218824" w="6072091">
                <a:moveTo>
                  <a:pt x="0" y="0"/>
                </a:moveTo>
                <a:lnTo>
                  <a:pt x="6072091" y="0"/>
                </a:lnTo>
                <a:lnTo>
                  <a:pt x="6072091" y="1218824"/>
                </a:lnTo>
                <a:lnTo>
                  <a:pt x="0" y="1218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00089" y="3779307"/>
            <a:ext cx="6072091" cy="1142412"/>
          </a:xfrm>
          <a:custGeom>
            <a:avLst/>
            <a:gdLst/>
            <a:ahLst/>
            <a:cxnLst/>
            <a:rect r="r" b="b" t="t" l="l"/>
            <a:pathLst>
              <a:path h="1142412" w="6072091">
                <a:moveTo>
                  <a:pt x="0" y="0"/>
                </a:moveTo>
                <a:lnTo>
                  <a:pt x="6072091" y="0"/>
                </a:lnTo>
                <a:lnTo>
                  <a:pt x="6072091" y="1142412"/>
                </a:lnTo>
                <a:lnTo>
                  <a:pt x="0" y="1142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3905" y="667200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DATABASE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97123" y="3094604"/>
            <a:ext cx="1052425" cy="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Times New Roman"/>
              </a:rPr>
              <a:t>PAYMENT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97626" y="5112219"/>
            <a:ext cx="756167" cy="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Times New Roman"/>
              </a:rPr>
              <a:t>ORDER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667200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ENTITY-RELATION DIAGRAM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14282" y="1489250"/>
            <a:ext cx="7313357" cy="4802391"/>
          </a:xfrm>
          <a:custGeom>
            <a:avLst/>
            <a:gdLst/>
            <a:ahLst/>
            <a:cxnLst/>
            <a:rect r="r" b="b" t="t" l="l"/>
            <a:pathLst>
              <a:path h="4802391" w="7313357">
                <a:moveTo>
                  <a:pt x="0" y="0"/>
                </a:moveTo>
                <a:lnTo>
                  <a:pt x="7313356" y="0"/>
                </a:lnTo>
                <a:lnTo>
                  <a:pt x="7313356" y="4802391"/>
                </a:lnTo>
                <a:lnTo>
                  <a:pt x="0" y="4802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90958" y="2962288"/>
            <a:ext cx="4771685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Times New Roman Bold"/>
              </a:rPr>
              <a:t>THANK YOU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731520" y="2872642"/>
            <a:ext cx="8061209" cy="1523272"/>
          </a:xfrm>
          <a:custGeom>
            <a:avLst/>
            <a:gdLst/>
            <a:ahLst/>
            <a:cxnLst/>
            <a:rect r="r" b="b" t="t" l="l"/>
            <a:pathLst>
              <a:path h="1523272" w="8061209">
                <a:moveTo>
                  <a:pt x="0" y="0"/>
                </a:moveTo>
                <a:lnTo>
                  <a:pt x="8061209" y="0"/>
                </a:lnTo>
                <a:lnTo>
                  <a:pt x="8061209" y="1523272"/>
                </a:lnTo>
                <a:lnTo>
                  <a:pt x="0" y="1523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57505" y="6876330"/>
            <a:ext cx="2438590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Times New Roman"/>
              </a:rPr>
              <a:t>Excellence and 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00278" y="154631"/>
            <a:ext cx="217139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Times New Roman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Times New Roman"/>
              </a:rPr>
              <a:t>Deemed to be University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57078" y="617220"/>
            <a:ext cx="2923684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imes New Roman Bold"/>
              </a:rPr>
              <a:t>TIMELINE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8847" y="2951506"/>
            <a:ext cx="1283267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</a:p>
          <a:p>
            <a:pPr algn="ctr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Times New Roman Bold"/>
              </a:rPr>
              <a:t>SYSNOPSIS AND </a:t>
            </a:r>
          </a:p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Times New Roman Bold"/>
              </a:rPr>
              <a:t>SRS SUBMISSION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1520" y="2376382"/>
            <a:ext cx="1559355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9"/>
              </a:lnSpc>
              <a:spcBef>
                <a:spcPct val="0"/>
              </a:spcBef>
            </a:pPr>
            <a:r>
              <a:rPr lang="en-US" sz="1491">
                <a:solidFill>
                  <a:srgbClr val="000000"/>
                </a:solidFill>
                <a:latin typeface="Times New Roman"/>
              </a:rPr>
              <a:t>WEEK 1- WEEK 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53785" y="3303802"/>
            <a:ext cx="136100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Times New Roman Bold"/>
              </a:rPr>
              <a:t>UI </a:t>
            </a:r>
          </a:p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Times New Roman Bold"/>
              </a:rPr>
              <a:t>CREATION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06911" y="2376382"/>
            <a:ext cx="1654753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8"/>
              </a:lnSpc>
              <a:spcBef>
                <a:spcPct val="0"/>
              </a:spcBef>
            </a:pPr>
            <a:r>
              <a:rPr lang="en-US" sz="1490">
                <a:solidFill>
                  <a:srgbClr val="000000"/>
                </a:solidFill>
                <a:latin typeface="Times New Roman"/>
              </a:rPr>
              <a:t>WEEK 3-WEEK 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59067" y="3322903"/>
            <a:ext cx="135931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  <a:spcBef>
                <a:spcPct val="0"/>
              </a:spcBef>
            </a:pPr>
            <a:r>
              <a:rPr lang="en-US" sz="1562">
                <a:solidFill>
                  <a:srgbClr val="000000"/>
                </a:solidFill>
                <a:latin typeface="Times New Roman Bold"/>
              </a:rPr>
              <a:t>DATABASE CREATION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34136" y="2376382"/>
            <a:ext cx="1867282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8"/>
              </a:lnSpc>
              <a:spcBef>
                <a:spcPct val="0"/>
              </a:spcBef>
            </a:pPr>
            <a:r>
              <a:rPr lang="en-US" sz="1490">
                <a:solidFill>
                  <a:srgbClr val="000000"/>
                </a:solidFill>
                <a:latin typeface="Times New Roman"/>
              </a:rPr>
              <a:t>WEEK 7-WEEK 10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66078" y="3463375"/>
            <a:ext cx="1515528" cy="204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5"/>
              </a:lnSpc>
              <a:spcBef>
                <a:spcPct val="0"/>
              </a:spcBef>
            </a:pPr>
            <a:r>
              <a:rPr lang="en-US" sz="1196">
                <a:solidFill>
                  <a:srgbClr val="000000"/>
                </a:solidFill>
                <a:latin typeface="Times New Roman Bold"/>
              </a:rPr>
              <a:t>CONNECTIVITY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55992" y="2376382"/>
            <a:ext cx="1754189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8"/>
              </a:lnSpc>
              <a:spcBef>
                <a:spcPct val="0"/>
              </a:spcBef>
            </a:pPr>
            <a:r>
              <a:rPr lang="en-US" sz="1490">
                <a:solidFill>
                  <a:srgbClr val="000000"/>
                </a:solidFill>
                <a:latin typeface="Times New Roman"/>
              </a:rPr>
              <a:t>WEEK 11-END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21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667200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EXISTING SYSTEM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5977" y="1090369"/>
            <a:ext cx="8436103" cy="253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3"/>
              </a:lnSpc>
            </a:pP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Times New Roman Bold"/>
              </a:rPr>
              <a:t>Wayfair: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Times New Roman"/>
              </a:rPr>
              <a:t>Online retailer for furniture, home decor, and household goods.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Times New Roman"/>
              </a:rPr>
              <a:t>Wide product range for various styles and budgets.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Times New Roman Bold"/>
              </a:rPr>
              <a:t>Bed Bath &amp; Beyond: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Times New Roman"/>
              </a:rPr>
              <a:t>Both online and physical stores.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Times New Roman"/>
              </a:rPr>
              <a:t>Specializes in home goods like bedding, kitchenware, and decor.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Times New Roman Bold"/>
              </a:rPr>
              <a:t>Amazon Home: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Times New Roman"/>
              </a:rPr>
              <a:t>Part of Amazon marketplace.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Times New Roman"/>
              </a:rPr>
              <a:t>Extensive selection of home goods, including furniture and appliances.</a:t>
            </a:r>
          </a:p>
          <a:p>
            <a:pPr algn="ctr">
              <a:lnSpc>
                <a:spcPts val="181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79250" y="3733414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LIMITATIONS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157" y="4575192"/>
            <a:ext cx="9354076" cy="162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Times New Roman Bold"/>
              </a:rPr>
              <a:t>Cryptocurrency Integration:</a:t>
            </a:r>
          </a:p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Times New Roman"/>
              </a:rPr>
              <a:t>Technical complexity due to diverse APIs and security concerns.</a:t>
            </a:r>
          </a:p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Times New Roman"/>
              </a:rPr>
              <a:t>Compliance</a:t>
            </a:r>
            <a:r>
              <a:rPr lang="en-US" sz="130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30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1300">
                <a:solidFill>
                  <a:srgbClr val="000000"/>
                </a:solidFill>
                <a:latin typeface="Times New Roman"/>
              </a:rPr>
              <a:t>hall</a:t>
            </a:r>
            <a:r>
              <a:rPr lang="en-US" sz="1300">
                <a:solidFill>
                  <a:srgbClr val="000000"/>
                </a:solidFill>
                <a:latin typeface="Times New Roman"/>
              </a:rPr>
              <a:t>en</a:t>
            </a:r>
            <a:r>
              <a:rPr lang="en-US" sz="1300">
                <a:solidFill>
                  <a:srgbClr val="000000"/>
                </a:solidFill>
                <a:latin typeface="Times New Roman"/>
              </a:rPr>
              <a:t>g</a:t>
            </a:r>
            <a:r>
              <a:rPr lang="en-US" sz="1300">
                <a:solidFill>
                  <a:srgbClr val="000000"/>
                </a:solidFill>
                <a:latin typeface="Times New Roman"/>
              </a:rPr>
              <a:t>es</a:t>
            </a:r>
            <a:r>
              <a:rPr lang="en-US" sz="1300">
                <a:solidFill>
                  <a:srgbClr val="000000"/>
                </a:solidFill>
                <a:latin typeface="Times New Roman"/>
              </a:rPr>
              <a:t> with evolving regulations.</a:t>
            </a:r>
          </a:p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Times New Roman Bold"/>
              </a:rPr>
              <a:t>Shared Cart:</a:t>
            </a:r>
            <a:r>
              <a:rPr lang="en-US" sz="1300">
                <a:solidFill>
                  <a:srgbClr val="000000"/>
                </a:solidFill>
                <a:latin typeface="Times New Roman"/>
              </a:rPr>
              <a:t> </a:t>
            </a:r>
          </a:p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Times New Roman"/>
              </a:rPr>
              <a:t>Users can collaborate by sharing shopping carts, perfect for families, roommates, or groups planning purchases together.</a:t>
            </a:r>
          </a:p>
          <a:p>
            <a:pPr algn="ctr">
              <a:lnSpc>
                <a:spcPts val="1820"/>
              </a:lnSpc>
            </a:pPr>
          </a:p>
          <a:p>
            <a:pPr algn="ctr">
              <a:lnSpc>
                <a:spcPts val="182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21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76170" y="1573592"/>
            <a:ext cx="2235849" cy="2235849"/>
          </a:xfrm>
          <a:custGeom>
            <a:avLst/>
            <a:gdLst/>
            <a:ahLst/>
            <a:cxnLst/>
            <a:rect r="r" b="b" t="t" l="l"/>
            <a:pathLst>
              <a:path h="2235849" w="2235849">
                <a:moveTo>
                  <a:pt x="0" y="0"/>
                </a:moveTo>
                <a:lnTo>
                  <a:pt x="2235849" y="0"/>
                </a:lnTo>
                <a:lnTo>
                  <a:pt x="2235849" y="2235848"/>
                </a:lnTo>
                <a:lnTo>
                  <a:pt x="0" y="2235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85201" y="1573592"/>
            <a:ext cx="2218341" cy="2218341"/>
          </a:xfrm>
          <a:custGeom>
            <a:avLst/>
            <a:gdLst/>
            <a:ahLst/>
            <a:cxnLst/>
            <a:rect r="r" b="b" t="t" l="l"/>
            <a:pathLst>
              <a:path h="2218341" w="2218341">
                <a:moveTo>
                  <a:pt x="0" y="0"/>
                </a:moveTo>
                <a:lnTo>
                  <a:pt x="2218341" y="0"/>
                </a:lnTo>
                <a:lnTo>
                  <a:pt x="2218341" y="2218341"/>
                </a:lnTo>
                <a:lnTo>
                  <a:pt x="0" y="2218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3905" y="667200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KEY FEATURES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9626" y="4125308"/>
            <a:ext cx="2868937" cy="238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Times New Roman Bold"/>
              </a:rPr>
              <a:t>Cryptocurrency Payments: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Times New Roman"/>
              </a:rPr>
              <a:t>HomeHive introduces cryptocurrency payments.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Times New Roman"/>
              </a:rPr>
              <a:t>Allows secure and decentralized transactions.</a:t>
            </a:r>
          </a:p>
          <a:p>
            <a:pPr algn="ctr">
              <a:lnSpc>
                <a:spcPts val="2380"/>
              </a:lnSpc>
            </a:pPr>
          </a:p>
          <a:p>
            <a:pPr algn="ctr">
              <a:lnSpc>
                <a:spcPts val="2380"/>
              </a:lnSpc>
            </a:pPr>
          </a:p>
          <a:p>
            <a:pPr algn="ctr">
              <a:lnSpc>
                <a:spcPts val="238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646682" y="4125308"/>
            <a:ext cx="2606654" cy="2090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Times New Roman Bold"/>
              </a:rPr>
              <a:t>Shared Carts: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Times New Roman"/>
              </a:rPr>
              <a:t>Simplifies shopping with shared carts.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Times New Roman"/>
              </a:rPr>
              <a:t>Enables collaborative curation for families or groups.</a:t>
            </a:r>
          </a:p>
          <a:p>
            <a:pPr algn="ctr">
              <a:lnSpc>
                <a:spcPts val="238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21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667200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OBJECTIVE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0736" y="1881531"/>
            <a:ext cx="7179275" cy="223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5443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</a:rPr>
              <a:t>To provide a user-centric interface, focusing on ease of navigation and a personalized shopping journey.</a:t>
            </a:r>
          </a:p>
          <a:p>
            <a:pPr>
              <a:lnSpc>
                <a:spcPts val="2240"/>
              </a:lnSpc>
            </a:pPr>
          </a:p>
          <a:p>
            <a:pPr marL="345443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</a:rPr>
              <a:t> To provide a platform that is home to a vast array of products across multiple categories, catering to a wide range of consumer needs and preferences.</a:t>
            </a:r>
          </a:p>
          <a:p>
            <a:pPr>
              <a:lnSpc>
                <a:spcPts val="2240"/>
              </a:lnSpc>
            </a:pPr>
          </a:p>
          <a:p>
            <a:pPr marL="345443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</a:rPr>
              <a:t> To develop distinguishing features include cryptocurrency payment integration, shared carts allowing collaborative shopping experiences.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876330"/>
            <a:ext cx="2438590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Times New Roman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54631"/>
            <a:ext cx="217139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Times New Roman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Times New Roman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34294" y="617220"/>
            <a:ext cx="4892159" cy="554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imes New Roman Bold"/>
              </a:rPr>
              <a:t>REQUIREMENT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1520" y="1743800"/>
            <a:ext cx="7398671" cy="376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Times New Roman Bold"/>
              </a:rPr>
              <a:t>HARDWARE REQUIREMENTS</a:t>
            </a:r>
          </a:p>
          <a:p>
            <a:pPr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Times New Roman"/>
              </a:rPr>
              <a:t>OS: Windows 10 or above</a:t>
            </a:r>
          </a:p>
          <a:p>
            <a:pPr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Times New Roman"/>
              </a:rPr>
              <a:t>Processor: Core 2 Duo</a:t>
            </a:r>
          </a:p>
          <a:p>
            <a:pPr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Times New Roman"/>
              </a:rPr>
              <a:t>Memory: 4 GB RAM</a:t>
            </a:r>
          </a:p>
          <a:p>
            <a:pPr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Times New Roman"/>
              </a:rPr>
              <a:t>Storage: 1 GB available space</a:t>
            </a:r>
          </a:p>
          <a:p>
            <a:pPr>
              <a:lnSpc>
                <a:spcPts val="2100"/>
              </a:lnSpc>
            </a:pPr>
          </a:p>
          <a:p>
            <a:pPr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Times New Roman Bold"/>
              </a:rPr>
              <a:t>SOFTWARE REQUIREMENTS</a:t>
            </a:r>
          </a:p>
          <a:p>
            <a:pPr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Times New Roman"/>
              </a:rPr>
              <a:t>Operating System: Windows 7 or later</a:t>
            </a:r>
          </a:p>
          <a:p>
            <a:pPr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Times New Roman"/>
              </a:rPr>
              <a:t>Front End: HTML /CSS / JavaScript</a:t>
            </a:r>
          </a:p>
          <a:p>
            <a:pPr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Times New Roman"/>
              </a:rPr>
              <a:t>Back End: MySQL/Node.js</a:t>
            </a:r>
          </a:p>
          <a:p>
            <a:pPr>
              <a:lnSpc>
                <a:spcPts val="2100"/>
              </a:lnSpc>
            </a:pPr>
          </a:p>
          <a:p>
            <a:pPr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Times New Roman Bold"/>
              </a:rPr>
              <a:t>NETWORK REQUIREMENTS</a:t>
            </a:r>
          </a:p>
          <a:p>
            <a:pPr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Times New Roman"/>
              </a:rPr>
              <a:t>Network: Google Chrome / Mozilla/ Brave or equivalent</a:t>
            </a:r>
          </a:p>
          <a:p>
            <a:pPr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Times New Roman"/>
              </a:rPr>
              <a:t>WIFI: Internet Required.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36107" y="1413470"/>
            <a:ext cx="8585973" cy="4953974"/>
          </a:xfrm>
          <a:custGeom>
            <a:avLst/>
            <a:gdLst/>
            <a:ahLst/>
            <a:cxnLst/>
            <a:rect r="r" b="b" t="t" l="l"/>
            <a:pathLst>
              <a:path h="4953974" w="8585973">
                <a:moveTo>
                  <a:pt x="0" y="0"/>
                </a:moveTo>
                <a:lnTo>
                  <a:pt x="8585973" y="0"/>
                </a:lnTo>
                <a:lnTo>
                  <a:pt x="8585973" y="4953974"/>
                </a:lnTo>
                <a:lnTo>
                  <a:pt x="0" y="4953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57505" y="6876330"/>
            <a:ext cx="2438590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Times New Roman"/>
              </a:rPr>
              <a:t>Excellence and 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00278" y="154631"/>
            <a:ext cx="217139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Times New Roman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Times New Roman"/>
              </a:rPr>
              <a:t>Deemed to be University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56477" y="706132"/>
            <a:ext cx="4247793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imes New Roman Bold"/>
              </a:rPr>
              <a:t>DATA FLOW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21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599458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FUNCTIONALITY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1520" y="1603674"/>
            <a:ext cx="7833417" cy="2470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78982" indent="-189491" lvl="1">
              <a:lnSpc>
                <a:spcPts val="2457"/>
              </a:lnSpc>
              <a:buFont typeface="Arial"/>
              <a:buChar char="•"/>
            </a:pPr>
            <a:r>
              <a:rPr lang="en-US" sz="1755">
                <a:solidFill>
                  <a:srgbClr val="000000"/>
                </a:solidFill>
                <a:latin typeface="Times New Roman"/>
              </a:rPr>
              <a:t>User Management</a:t>
            </a:r>
          </a:p>
          <a:p>
            <a:pPr marL="378982" indent="-189491" lvl="1">
              <a:lnSpc>
                <a:spcPts val="2457"/>
              </a:lnSpc>
              <a:buFont typeface="Arial"/>
              <a:buChar char="•"/>
            </a:pPr>
            <a:r>
              <a:rPr lang="en-US" sz="1755">
                <a:solidFill>
                  <a:srgbClr val="000000"/>
                </a:solidFill>
                <a:latin typeface="Times New Roman"/>
              </a:rPr>
              <a:t>Roles and Permissions</a:t>
            </a:r>
          </a:p>
          <a:p>
            <a:pPr marL="378982" indent="-189491" lvl="1">
              <a:lnSpc>
                <a:spcPts val="2457"/>
              </a:lnSpc>
              <a:buFont typeface="Arial"/>
              <a:buChar char="•"/>
            </a:pPr>
            <a:r>
              <a:rPr lang="en-US" sz="1755">
                <a:solidFill>
                  <a:srgbClr val="000000"/>
                </a:solidFill>
                <a:latin typeface="Times New Roman"/>
              </a:rPr>
              <a:t>Product Management</a:t>
            </a:r>
          </a:p>
          <a:p>
            <a:pPr marL="378982" indent="-189491" lvl="1">
              <a:lnSpc>
                <a:spcPts val="2457"/>
              </a:lnSpc>
              <a:buFont typeface="Arial"/>
              <a:buChar char="•"/>
            </a:pPr>
            <a:r>
              <a:rPr lang="en-US" sz="1755">
                <a:solidFill>
                  <a:srgbClr val="000000"/>
                </a:solidFill>
                <a:latin typeface="Times New Roman"/>
              </a:rPr>
              <a:t>Search and Filter</a:t>
            </a:r>
          </a:p>
          <a:p>
            <a:pPr marL="378982" indent="-189491" lvl="1">
              <a:lnSpc>
                <a:spcPts val="2457"/>
              </a:lnSpc>
              <a:buFont typeface="Arial"/>
              <a:buChar char="•"/>
            </a:pPr>
            <a:r>
              <a:rPr lang="en-US" sz="1755">
                <a:solidFill>
                  <a:srgbClr val="000000"/>
                </a:solidFill>
                <a:latin typeface="Times New Roman"/>
              </a:rPr>
              <a:t>Shopping Cart</a:t>
            </a:r>
          </a:p>
          <a:p>
            <a:pPr marL="378982" indent="-189491" lvl="1">
              <a:lnSpc>
                <a:spcPts val="2457"/>
              </a:lnSpc>
              <a:buFont typeface="Arial"/>
              <a:buChar char="•"/>
            </a:pPr>
            <a:r>
              <a:rPr lang="en-US" sz="1755">
                <a:solidFill>
                  <a:srgbClr val="000000"/>
                </a:solidFill>
                <a:latin typeface="Times New Roman"/>
              </a:rPr>
              <a:t>Checkout Process</a:t>
            </a:r>
          </a:p>
          <a:p>
            <a:pPr marL="378982" indent="-189491" lvl="1">
              <a:lnSpc>
                <a:spcPts val="2457"/>
              </a:lnSpc>
              <a:buFont typeface="Arial"/>
              <a:buChar char="•"/>
            </a:pPr>
            <a:r>
              <a:rPr lang="en-US" sz="1755">
                <a:solidFill>
                  <a:srgbClr val="000000"/>
                </a:solidFill>
                <a:latin typeface="Times New Roman"/>
              </a:rPr>
              <a:t>Order Management</a:t>
            </a:r>
          </a:p>
          <a:p>
            <a:pPr marL="378982" indent="-189491" lvl="1">
              <a:lnSpc>
                <a:spcPts val="2457"/>
              </a:lnSpc>
              <a:buFont typeface="Arial"/>
              <a:buChar char="•"/>
            </a:pPr>
            <a:r>
              <a:rPr lang="en-US" sz="1755">
                <a:solidFill>
                  <a:srgbClr val="000000"/>
                </a:solidFill>
                <a:latin typeface="Times New Roman"/>
              </a:rPr>
              <a:t>Communication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DAF7kG8h_mw</dc:identifier>
  <dcterms:modified xsi:type="dcterms:W3CDTF">2011-08-01T06:04:30Z</dcterms:modified>
  <cp:revision>1</cp:revision>
  <dc:title>HomeHive PPT.pptx</dc:title>
</cp:coreProperties>
</file>